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old"/>
      <p:regular r:id="rId21"/>
      <p:bold r:id="rId22"/>
    </p:embeddedFont>
    <p:embeddedFont>
      <p:font typeface="Montserrat Bold Italics" pitchFamily="2" charset="77"/>
      <p:regular r:id="rId23"/>
      <p:bold r:id="rId24"/>
      <p:italic r:id="rId25"/>
      <p:boldItalic r:id="rId26"/>
    </p:embeddedFont>
    <p:embeddedFont>
      <p:font typeface="Montserrat Medium" panose="00000600000000000000" pitchFamily="2" charset="77"/>
      <p:regular r:id="rId27"/>
      <p:italic r:id="rId28"/>
    </p:embeddedFont>
    <p:embeddedFont>
      <p:font typeface="Montserrat Semi-Bold" pitchFamily="2" charset="77"/>
      <p:regular r:id="rId29"/>
      <p:bold r:id="rId30"/>
    </p:embeddedFont>
    <p:embeddedFont>
      <p:font typeface="Montserrat Ultra-Bol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E183B-2F00-4940-FB95-AC9DA2B69011}" v="190" dt="2026-03-13T13:12:4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hyperlink" Target="https://www.hfgg.de/abpflaster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hyperlink" Target="https://bcause.com/@abpflastern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25804" cy="8229600"/>
            <a:chOff x="0" y="0"/>
            <a:chExt cx="4536837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837" cy="2167467"/>
            </a:xfrm>
            <a:custGeom>
              <a:avLst/>
              <a:gdLst/>
              <a:ahLst/>
              <a:cxnLst/>
              <a:rect l="l" t="t" r="r" b="b"/>
              <a:pathLst>
                <a:path w="4536837" h="2167467">
                  <a:moveTo>
                    <a:pt x="20674" y="0"/>
                  </a:moveTo>
                  <a:lnTo>
                    <a:pt x="4516163" y="0"/>
                  </a:lnTo>
                  <a:cubicBezTo>
                    <a:pt x="4521646" y="0"/>
                    <a:pt x="4526905" y="2178"/>
                    <a:pt x="4530782" y="6055"/>
                  </a:cubicBezTo>
                  <a:cubicBezTo>
                    <a:pt x="4534659" y="9932"/>
                    <a:pt x="4536837" y="15191"/>
                    <a:pt x="4536837" y="20674"/>
                  </a:cubicBezTo>
                  <a:lnTo>
                    <a:pt x="4536837" y="2146793"/>
                  </a:lnTo>
                  <a:cubicBezTo>
                    <a:pt x="4536837" y="2152276"/>
                    <a:pt x="4534659" y="2157534"/>
                    <a:pt x="4530782" y="2161411"/>
                  </a:cubicBezTo>
                  <a:cubicBezTo>
                    <a:pt x="4526905" y="2165289"/>
                    <a:pt x="4521646" y="2167467"/>
                    <a:pt x="4516163" y="2167467"/>
                  </a:cubicBezTo>
                  <a:lnTo>
                    <a:pt x="20674" y="2167467"/>
                  </a:lnTo>
                  <a:cubicBezTo>
                    <a:pt x="15191" y="2167467"/>
                    <a:pt x="9932" y="2165289"/>
                    <a:pt x="6055" y="2161411"/>
                  </a:cubicBezTo>
                  <a:cubicBezTo>
                    <a:pt x="2178" y="2157534"/>
                    <a:pt x="0" y="2152276"/>
                    <a:pt x="0" y="2146793"/>
                  </a:cubicBezTo>
                  <a:lnTo>
                    <a:pt x="0" y="20674"/>
                  </a:lnTo>
                  <a:cubicBezTo>
                    <a:pt x="0" y="15191"/>
                    <a:pt x="2178" y="9932"/>
                    <a:pt x="6055" y="6055"/>
                  </a:cubicBezTo>
                  <a:cubicBezTo>
                    <a:pt x="9932" y="2178"/>
                    <a:pt x="15191" y="0"/>
                    <a:pt x="20674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683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5568" y="7890526"/>
            <a:ext cx="1111090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8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[Bitte verwendet stehts die Schrift Montserrat und die vorgegebenen CI-Farben] </a:t>
            </a:r>
          </a:p>
        </p:txBody>
      </p:sp>
      <p:sp>
        <p:nvSpPr>
          <p:cNvPr id="7" name="AutoShape 7"/>
          <p:cNvSpPr/>
          <p:nvPr/>
        </p:nvSpPr>
        <p:spPr>
          <a:xfrm flipH="1" flipV="1">
            <a:off x="11967076" y="2350807"/>
            <a:ext cx="107830" cy="6656059"/>
          </a:xfrm>
          <a:prstGeom prst="line">
            <a:avLst/>
          </a:prstGeom>
          <a:ln w="38100" cap="flat">
            <a:solidFill>
              <a:srgbClr val="5F0F9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90001" y="1667617"/>
            <a:ext cx="10619663" cy="2497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50"/>
              </a:lnSpc>
            </a:pPr>
            <a:r>
              <a:rPr lang="en-US" sz="8000" spc="-473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Infos</a:t>
            </a:r>
            <a:r>
              <a:rPr lang="en-US" sz="8000" spc="-473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8000" spc="-473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zur</a:t>
            </a:r>
            <a:r>
              <a:rPr lang="en-US" sz="8000" spc="-473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8000" spc="-473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Verwendung</a:t>
            </a:r>
            <a:r>
              <a:rPr lang="en-US" sz="8000" spc="-473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der </a:t>
            </a:r>
            <a:r>
              <a:rPr lang="en-US" sz="8000" spc="-473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Präsenta</a:t>
            </a:r>
            <a:r>
              <a:rPr lang="en-US" sz="8000" spc="-473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</a:rPr>
              <a:t>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44638" y="2360494"/>
            <a:ext cx="4466254" cy="1623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660" b="1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r>
              <a:rPr lang="en-US" sz="2660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2 – 4 &amp; </a:t>
            </a:r>
            <a:r>
              <a:rPr lang="en-US" sz="2660" b="1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r>
              <a:rPr lang="en-US" sz="2660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3192"/>
              </a:lnSpc>
            </a:pPr>
            <a:r>
              <a:rPr lang="en-US" sz="2660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12 – 15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der Rahmen für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eure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Inhalte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( –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bleiben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so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lang="en-US" sz="266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5568" y="5077816"/>
            <a:ext cx="10811777" cy="121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650" b="1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r>
              <a:rPr lang="en-US" sz="2650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5 bis </a:t>
            </a:r>
            <a:r>
              <a:rPr lang="en-US" sz="2650" b="1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r>
              <a:rPr lang="en-US" sz="2650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11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für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euch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individuell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zu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nutzen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: die Seiten die für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euch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brauchbar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sind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könnt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ihr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individuell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ausschmücken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, die Seiten die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ihr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nicht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braucht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50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löschen</a:t>
            </a:r>
            <a:r>
              <a:rPr lang="en-US" sz="2650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endParaRPr lang="en-US" sz="2650" spc="-106" dirty="0">
              <a:solidFill>
                <a:srgbClr val="5F0F9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5568" y="6817679"/>
            <a:ext cx="8115300" cy="799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664" spc="-106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Ihr könnt frei Elemente/ Bilder/ Seiten/ Symbole hinzufügen oder entfernen.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44637" y="4842425"/>
            <a:ext cx="4731613" cy="2033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7"/>
              </a:lnSpc>
            </a:pP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Auf </a:t>
            </a:r>
            <a:r>
              <a:rPr lang="en-US" sz="2664" b="1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Seite</a:t>
            </a:r>
            <a:r>
              <a:rPr lang="en-US" sz="2664" b="1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tragt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ihr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bitte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eure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Namen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sowie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die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Veranstaltung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oder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den Ort, für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welchen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ihr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die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Präsentation</a:t>
            </a:r>
            <a:r>
              <a:rPr lang="en-US" sz="2664" spc="-106" dirty="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64" spc="-106" dirty="0" err="1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nutzt</a:t>
            </a:r>
            <a:endParaRPr lang="en-US" sz="2664" spc="-106" dirty="0">
              <a:solidFill>
                <a:srgbClr val="5F0F9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4421" y="406815"/>
            <a:ext cx="788570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Info-Seite zum befüllen der Präsi: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8235" y="1028700"/>
            <a:ext cx="17240223" cy="2084134"/>
            <a:chOff x="0" y="0"/>
            <a:chExt cx="4540635" cy="5489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40635" cy="548908"/>
            </a:xfrm>
            <a:custGeom>
              <a:avLst/>
              <a:gdLst/>
              <a:ahLst/>
              <a:cxnLst/>
              <a:rect l="l" t="t" r="r" b="b"/>
              <a:pathLst>
                <a:path w="4540635" h="548908">
                  <a:moveTo>
                    <a:pt x="20657" y="0"/>
                  </a:moveTo>
                  <a:lnTo>
                    <a:pt x="4519978" y="0"/>
                  </a:lnTo>
                  <a:cubicBezTo>
                    <a:pt x="4525457" y="0"/>
                    <a:pt x="4530711" y="2176"/>
                    <a:pt x="4534584" y="6050"/>
                  </a:cubicBezTo>
                  <a:cubicBezTo>
                    <a:pt x="4538459" y="9924"/>
                    <a:pt x="4540635" y="15178"/>
                    <a:pt x="4540635" y="20657"/>
                  </a:cubicBezTo>
                  <a:lnTo>
                    <a:pt x="4540635" y="528251"/>
                  </a:lnTo>
                  <a:cubicBezTo>
                    <a:pt x="4540635" y="533729"/>
                    <a:pt x="4538459" y="538984"/>
                    <a:pt x="4534584" y="542858"/>
                  </a:cubicBezTo>
                  <a:cubicBezTo>
                    <a:pt x="4530711" y="546731"/>
                    <a:pt x="4525457" y="548908"/>
                    <a:pt x="4519978" y="548908"/>
                  </a:cubicBezTo>
                  <a:lnTo>
                    <a:pt x="20657" y="548908"/>
                  </a:lnTo>
                  <a:cubicBezTo>
                    <a:pt x="15178" y="548908"/>
                    <a:pt x="9924" y="546731"/>
                    <a:pt x="6050" y="542858"/>
                  </a:cubicBezTo>
                  <a:cubicBezTo>
                    <a:pt x="2176" y="538984"/>
                    <a:pt x="0" y="533729"/>
                    <a:pt x="0" y="528251"/>
                  </a:cubicBezTo>
                  <a:lnTo>
                    <a:pt x="0" y="20657"/>
                  </a:lnTo>
                  <a:cubicBezTo>
                    <a:pt x="0" y="15178"/>
                    <a:pt x="2176" y="9924"/>
                    <a:pt x="6050" y="6050"/>
                  </a:cubicBezTo>
                  <a:cubicBezTo>
                    <a:pt x="9924" y="2176"/>
                    <a:pt x="15178" y="0"/>
                    <a:pt x="206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40635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8235" y="3189034"/>
            <a:ext cx="5723149" cy="6730335"/>
            <a:chOff x="0" y="0"/>
            <a:chExt cx="1495972" cy="2016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5972" cy="2016836"/>
            </a:xfrm>
            <a:custGeom>
              <a:avLst/>
              <a:gdLst/>
              <a:ahLst/>
              <a:cxnLst/>
              <a:rect l="l" t="t" r="r" b="b"/>
              <a:pathLst>
                <a:path w="1495972" h="2016836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54137"/>
                  </a:lnTo>
                  <a:cubicBezTo>
                    <a:pt x="1495972" y="1988765"/>
                    <a:pt x="1467901" y="2016836"/>
                    <a:pt x="1433273" y="2016836"/>
                  </a:cubicBezTo>
                  <a:lnTo>
                    <a:pt x="62698" y="2016836"/>
                  </a:lnTo>
                  <a:cubicBezTo>
                    <a:pt x="28071" y="2016836"/>
                    <a:pt x="0" y="1988765"/>
                    <a:pt x="0" y="1954137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95972" cy="205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9091" y="3481841"/>
            <a:ext cx="1713361" cy="534402"/>
            <a:chOff x="0" y="0"/>
            <a:chExt cx="1302971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971" cy="406400"/>
            </a:xfrm>
            <a:custGeom>
              <a:avLst/>
              <a:gdLst/>
              <a:ahLst/>
              <a:cxnLst/>
              <a:rect l="l" t="t" r="r" b="b"/>
              <a:pathLst>
                <a:path w="1302971" h="406400">
                  <a:moveTo>
                    <a:pt x="1099771" y="0"/>
                  </a:moveTo>
                  <a:cubicBezTo>
                    <a:pt x="1211995" y="0"/>
                    <a:pt x="1302971" y="90976"/>
                    <a:pt x="1302971" y="203200"/>
                  </a:cubicBezTo>
                  <a:cubicBezTo>
                    <a:pt x="1302971" y="315424"/>
                    <a:pt x="1211995" y="406400"/>
                    <a:pt x="10997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0297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9091" y="5940533"/>
            <a:ext cx="1713361" cy="534402"/>
            <a:chOff x="0" y="0"/>
            <a:chExt cx="1302971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2971" cy="406400"/>
            </a:xfrm>
            <a:custGeom>
              <a:avLst/>
              <a:gdLst/>
              <a:ahLst/>
              <a:cxnLst/>
              <a:rect l="l" t="t" r="r" b="b"/>
              <a:pathLst>
                <a:path w="1302971" h="406400">
                  <a:moveTo>
                    <a:pt x="1099771" y="0"/>
                  </a:moveTo>
                  <a:cubicBezTo>
                    <a:pt x="1211995" y="0"/>
                    <a:pt x="1302971" y="90976"/>
                    <a:pt x="1302971" y="203200"/>
                  </a:cubicBezTo>
                  <a:cubicBezTo>
                    <a:pt x="1302971" y="315424"/>
                    <a:pt x="1211995" y="406400"/>
                    <a:pt x="10997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0297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091" y="7972718"/>
            <a:ext cx="1713361" cy="534402"/>
            <a:chOff x="0" y="0"/>
            <a:chExt cx="1302971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02971" cy="406400"/>
            </a:xfrm>
            <a:custGeom>
              <a:avLst/>
              <a:gdLst/>
              <a:ahLst/>
              <a:cxnLst/>
              <a:rect l="l" t="t" r="r" b="b"/>
              <a:pathLst>
                <a:path w="1302971" h="406400">
                  <a:moveTo>
                    <a:pt x="1099771" y="0"/>
                  </a:moveTo>
                  <a:cubicBezTo>
                    <a:pt x="1211995" y="0"/>
                    <a:pt x="1302971" y="90976"/>
                    <a:pt x="1302971" y="203200"/>
                  </a:cubicBezTo>
                  <a:cubicBezTo>
                    <a:pt x="1302971" y="315424"/>
                    <a:pt x="1211995" y="406400"/>
                    <a:pt x="10997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0297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08754" y="3198559"/>
            <a:ext cx="5701583" cy="6692513"/>
            <a:chOff x="0" y="0"/>
            <a:chExt cx="1495972" cy="20409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62455" y="3198559"/>
            <a:ext cx="5701583" cy="6692513"/>
            <a:chOff x="0" y="0"/>
            <a:chExt cx="1495972" cy="20409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04402" y="3481841"/>
            <a:ext cx="1720448" cy="534402"/>
            <a:chOff x="0" y="0"/>
            <a:chExt cx="1308361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8361" cy="406400"/>
            </a:xfrm>
            <a:custGeom>
              <a:avLst/>
              <a:gdLst/>
              <a:ahLst/>
              <a:cxnLst/>
              <a:rect l="l" t="t" r="r" b="b"/>
              <a:pathLst>
                <a:path w="1308361" h="406400">
                  <a:moveTo>
                    <a:pt x="1105161" y="0"/>
                  </a:moveTo>
                  <a:cubicBezTo>
                    <a:pt x="1217385" y="0"/>
                    <a:pt x="1308361" y="90976"/>
                    <a:pt x="1308361" y="203200"/>
                  </a:cubicBezTo>
                  <a:cubicBezTo>
                    <a:pt x="1308361" y="315424"/>
                    <a:pt x="1217385" y="406400"/>
                    <a:pt x="11051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30836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379296" y="3481841"/>
            <a:ext cx="2128261" cy="534402"/>
            <a:chOff x="0" y="0"/>
            <a:chExt cx="1618492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18492" cy="406400"/>
            </a:xfrm>
            <a:custGeom>
              <a:avLst/>
              <a:gdLst/>
              <a:ahLst/>
              <a:cxnLst/>
              <a:rect l="l" t="t" r="r" b="b"/>
              <a:pathLst>
                <a:path w="1618492" h="406400">
                  <a:moveTo>
                    <a:pt x="1415292" y="0"/>
                  </a:moveTo>
                  <a:cubicBezTo>
                    <a:pt x="1527517" y="0"/>
                    <a:pt x="1618492" y="90976"/>
                    <a:pt x="1618492" y="203200"/>
                  </a:cubicBezTo>
                  <a:cubicBezTo>
                    <a:pt x="1618492" y="315424"/>
                    <a:pt x="1527517" y="406400"/>
                    <a:pt x="141529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61849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55750" y="342045"/>
            <a:ext cx="193247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3556491"/>
            <a:ext cx="1379812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PUNKT 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12382" y="3546966"/>
            <a:ext cx="1436268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PUNKT 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87277" y="3546966"/>
            <a:ext cx="1706340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PUNKT XYZ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6015182"/>
            <a:ext cx="1379812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PUNKT 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8047368"/>
            <a:ext cx="1407066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PUNKT 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09650" y="4130783"/>
            <a:ext cx="471807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</a:t>
            </a:r>
          </a:p>
          <a:p>
            <a:pPr marL="0" lvl="0" indent="0" algn="l">
              <a:lnSpc>
                <a:spcPts val="3120"/>
              </a:lnSpc>
            </a:pPr>
            <a:endParaRPr lang="en-US" sz="2600" spc="-26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12382" y="4130783"/>
            <a:ext cx="471807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</a:t>
            </a:r>
          </a:p>
          <a:p>
            <a:pPr marL="0" lvl="0" indent="0" algn="l">
              <a:lnSpc>
                <a:spcPts val="3120"/>
              </a:lnSpc>
            </a:pPr>
            <a:endParaRPr lang="en-US" sz="2600" spc="-26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587277" y="4130783"/>
            <a:ext cx="471807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</a:t>
            </a:r>
          </a:p>
          <a:p>
            <a:pPr marL="0" lvl="0" indent="0" algn="l">
              <a:lnSpc>
                <a:spcPts val="3120"/>
              </a:lnSpc>
            </a:pPr>
            <a:endParaRPr lang="en-US" sz="2600" spc="-26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09650" y="6589235"/>
            <a:ext cx="471807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9650" y="8621420"/>
            <a:ext cx="471807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942436"/>
            <a:ext cx="17211531" cy="8941821"/>
            <a:chOff x="0" y="0"/>
            <a:chExt cx="4533078" cy="2593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3078" cy="2593605"/>
            </a:xfrm>
            <a:custGeom>
              <a:avLst/>
              <a:gdLst/>
              <a:ahLst/>
              <a:cxnLst/>
              <a:rect l="l" t="t" r="r" b="b"/>
              <a:pathLst>
                <a:path w="4533078" h="2593605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2572914"/>
                  </a:lnTo>
                  <a:cubicBezTo>
                    <a:pt x="4533078" y="2578401"/>
                    <a:pt x="4530898" y="2583664"/>
                    <a:pt x="4527017" y="2587545"/>
                  </a:cubicBezTo>
                  <a:cubicBezTo>
                    <a:pt x="4523137" y="2591425"/>
                    <a:pt x="4517874" y="2593605"/>
                    <a:pt x="4512387" y="2593605"/>
                  </a:cubicBezTo>
                  <a:lnTo>
                    <a:pt x="20691" y="2593605"/>
                  </a:lnTo>
                  <a:cubicBezTo>
                    <a:pt x="15204" y="2593605"/>
                    <a:pt x="9941" y="2591425"/>
                    <a:pt x="6060" y="2587545"/>
                  </a:cubicBezTo>
                  <a:cubicBezTo>
                    <a:pt x="2180" y="2583664"/>
                    <a:pt x="0" y="2578401"/>
                    <a:pt x="0" y="2572914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3078" cy="2631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6601" y="1347206"/>
            <a:ext cx="15961507" cy="820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5999"/>
              </a:lnSpc>
            </a:pPr>
            <a:r>
              <a:rPr lang="en-US" sz="15999" b="1" spc="-639">
                <a:solidFill>
                  <a:srgbClr val="5F0F9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großen Infos / Aussagen gerne viel Platz einräumen :)</a:t>
            </a:r>
          </a:p>
        </p:txBody>
      </p:sp>
      <p:sp>
        <p:nvSpPr>
          <p:cNvPr id="6" name="Freeform 6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11531" cy="2084134"/>
            <a:chOff x="0" y="0"/>
            <a:chExt cx="4533078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3078" cy="548908"/>
            </a:xfrm>
            <a:custGeom>
              <a:avLst/>
              <a:gdLst/>
              <a:ahLst/>
              <a:cxnLst/>
              <a:rect l="l" t="t" r="r" b="b"/>
              <a:pathLst>
                <a:path w="4533078" h="548908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528216"/>
                  </a:lnTo>
                  <a:cubicBezTo>
                    <a:pt x="4533078" y="533704"/>
                    <a:pt x="4530898" y="538967"/>
                    <a:pt x="4527017" y="542847"/>
                  </a:cubicBezTo>
                  <a:cubicBezTo>
                    <a:pt x="4523137" y="546728"/>
                    <a:pt x="4517874" y="548908"/>
                    <a:pt x="4512387" y="548908"/>
                  </a:cubicBezTo>
                  <a:lnTo>
                    <a:pt x="20691" y="548908"/>
                  </a:lnTo>
                  <a:cubicBezTo>
                    <a:pt x="15204" y="548908"/>
                    <a:pt x="9941" y="546728"/>
                    <a:pt x="6060" y="542847"/>
                  </a:cubicBezTo>
                  <a:cubicBezTo>
                    <a:pt x="2180" y="538967"/>
                    <a:pt x="0" y="533704"/>
                    <a:pt x="0" y="528216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3078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38235" y="3145902"/>
            <a:ext cx="5723149" cy="6751901"/>
            <a:chOff x="0" y="0"/>
            <a:chExt cx="1495972" cy="2016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5972" cy="2016836"/>
            </a:xfrm>
            <a:custGeom>
              <a:avLst/>
              <a:gdLst/>
              <a:ahLst/>
              <a:cxnLst/>
              <a:rect l="l" t="t" r="r" b="b"/>
              <a:pathLst>
                <a:path w="1495972" h="2016836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54137"/>
                  </a:lnTo>
                  <a:cubicBezTo>
                    <a:pt x="1495972" y="1988765"/>
                    <a:pt x="1467901" y="2016836"/>
                    <a:pt x="1433273" y="2016836"/>
                  </a:cubicBezTo>
                  <a:lnTo>
                    <a:pt x="62698" y="2016836"/>
                  </a:lnTo>
                  <a:cubicBezTo>
                    <a:pt x="28071" y="2016836"/>
                    <a:pt x="0" y="1988765"/>
                    <a:pt x="0" y="1954137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95972" cy="205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87188" y="3167468"/>
            <a:ext cx="11462578" cy="6721500"/>
            <a:chOff x="0" y="0"/>
            <a:chExt cx="3013271" cy="1986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13271" cy="1986109"/>
            </a:xfrm>
            <a:custGeom>
              <a:avLst/>
              <a:gdLst/>
              <a:ahLst/>
              <a:cxnLst/>
              <a:rect l="l" t="t" r="r" b="b"/>
              <a:pathLst>
                <a:path w="3013271" h="1986109">
                  <a:moveTo>
                    <a:pt x="31127" y="0"/>
                  </a:moveTo>
                  <a:lnTo>
                    <a:pt x="2982143" y="0"/>
                  </a:lnTo>
                  <a:cubicBezTo>
                    <a:pt x="2990399" y="0"/>
                    <a:pt x="2998316" y="3279"/>
                    <a:pt x="3004154" y="9117"/>
                  </a:cubicBezTo>
                  <a:cubicBezTo>
                    <a:pt x="3009991" y="14954"/>
                    <a:pt x="3013271" y="22872"/>
                    <a:pt x="3013271" y="31127"/>
                  </a:cubicBezTo>
                  <a:lnTo>
                    <a:pt x="3013271" y="1954982"/>
                  </a:lnTo>
                  <a:cubicBezTo>
                    <a:pt x="3013271" y="1963238"/>
                    <a:pt x="3009991" y="1971155"/>
                    <a:pt x="3004154" y="1976993"/>
                  </a:cubicBezTo>
                  <a:cubicBezTo>
                    <a:pt x="2998316" y="1982830"/>
                    <a:pt x="2990399" y="1986109"/>
                    <a:pt x="2982143" y="1986109"/>
                  </a:cubicBezTo>
                  <a:lnTo>
                    <a:pt x="31127" y="1986109"/>
                  </a:lnTo>
                  <a:cubicBezTo>
                    <a:pt x="22872" y="1986109"/>
                    <a:pt x="14954" y="1982830"/>
                    <a:pt x="9117" y="1976993"/>
                  </a:cubicBezTo>
                  <a:cubicBezTo>
                    <a:pt x="3279" y="1971155"/>
                    <a:pt x="0" y="1963238"/>
                    <a:pt x="0" y="1954982"/>
                  </a:cubicBezTo>
                  <a:lnTo>
                    <a:pt x="0" y="31127"/>
                  </a:lnTo>
                  <a:cubicBezTo>
                    <a:pt x="0" y="22872"/>
                    <a:pt x="3279" y="14954"/>
                    <a:pt x="9117" y="9117"/>
                  </a:cubicBezTo>
                  <a:cubicBezTo>
                    <a:pt x="14954" y="3279"/>
                    <a:pt x="22872" y="0"/>
                    <a:pt x="3112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13271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04437" y="2181802"/>
            <a:ext cx="5083563" cy="7672868"/>
          </a:xfrm>
          <a:custGeom>
            <a:avLst/>
            <a:gdLst/>
            <a:ahLst/>
            <a:cxnLst/>
            <a:rect l="l" t="t" r="r" b="b"/>
            <a:pathLst>
              <a:path w="5514883" h="8600207">
                <a:moveTo>
                  <a:pt x="0" y="0"/>
                </a:moveTo>
                <a:lnTo>
                  <a:pt x="5514883" y="0"/>
                </a:lnTo>
                <a:lnTo>
                  <a:pt x="5514883" y="8600208"/>
                </a:lnTo>
                <a:lnTo>
                  <a:pt x="0" y="8600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62025" y="1635700"/>
            <a:ext cx="16297275" cy="98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56"/>
              </a:lnSpc>
              <a:spcBef>
                <a:spcPct val="0"/>
              </a:spcBef>
            </a:pPr>
            <a:r>
              <a:rPr lang="en-US" sz="8400" b="1" spc="-33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 und weiterdenken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5750" y="342045"/>
            <a:ext cx="189414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3690" y="6136640"/>
            <a:ext cx="4689107" cy="351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080"/>
              </a:lnSpc>
              <a:buFont typeface="Arial"/>
              <a:buChar char="•"/>
            </a:pPr>
            <a:r>
              <a:rPr lang="en-US" sz="2800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April – Juli:</a:t>
            </a:r>
            <a:r>
              <a:rPr lang="en-US" sz="2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Inspirationen aus unterschiedlichen Initiativen </a:t>
            </a:r>
          </a:p>
          <a:p>
            <a:pPr algn="l">
              <a:lnSpc>
                <a:spcPts val="3080"/>
              </a:lnSpc>
            </a:pPr>
            <a:endParaRPr lang="en-US" sz="280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21" lvl="1" indent="-302261" algn="l">
              <a:lnSpc>
                <a:spcPts val="3080"/>
              </a:lnSpc>
              <a:buFont typeface="Arial"/>
              <a:buChar char="•"/>
            </a:pPr>
            <a:r>
              <a:rPr lang="en-US" sz="2800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Oktober – Februar:</a:t>
            </a:r>
            <a:r>
              <a:rPr lang="en-US" sz="280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Reflexionen aus unterschiedlichen Wissenschaften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3690" y="3886686"/>
            <a:ext cx="468910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Eine Ringvorlesung begleitet den Wett-bewerb: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55479" y="8643346"/>
            <a:ext cx="7708024" cy="3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3"/>
              </a:lnSpc>
            </a:pPr>
            <a:r>
              <a:rPr lang="en-US" sz="2594" b="1" u="sng">
                <a:solidFill>
                  <a:srgbClr val="5F0F9B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4" tooltip="https://www.hfgg.de/abpflastern"/>
              </a:rPr>
              <a:t>https://www.hfgg.de/abpflastern </a:t>
            </a:r>
          </a:p>
        </p:txBody>
      </p:sp>
      <p:sp>
        <p:nvSpPr>
          <p:cNvPr id="18" name="Freeform 18"/>
          <p:cNvSpPr/>
          <p:nvPr/>
        </p:nvSpPr>
        <p:spPr>
          <a:xfrm>
            <a:off x="7055479" y="3897319"/>
            <a:ext cx="4110368" cy="4110368"/>
          </a:xfrm>
          <a:custGeom>
            <a:avLst/>
            <a:gdLst/>
            <a:ahLst/>
            <a:cxnLst/>
            <a:rect l="l" t="t" r="r" b="b"/>
            <a:pathLst>
              <a:path w="4110368" h="4110368">
                <a:moveTo>
                  <a:pt x="0" y="0"/>
                </a:moveTo>
                <a:lnTo>
                  <a:pt x="4110367" y="0"/>
                </a:lnTo>
                <a:lnTo>
                  <a:pt x="4110367" y="4110368"/>
                </a:lnTo>
                <a:lnTo>
                  <a:pt x="0" y="41103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8235" y="1028700"/>
            <a:ext cx="17240223" cy="2084134"/>
            <a:chOff x="0" y="0"/>
            <a:chExt cx="4540635" cy="5489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40635" cy="548908"/>
            </a:xfrm>
            <a:custGeom>
              <a:avLst/>
              <a:gdLst/>
              <a:ahLst/>
              <a:cxnLst/>
              <a:rect l="l" t="t" r="r" b="b"/>
              <a:pathLst>
                <a:path w="4540635" h="548908">
                  <a:moveTo>
                    <a:pt x="20657" y="0"/>
                  </a:moveTo>
                  <a:lnTo>
                    <a:pt x="4519978" y="0"/>
                  </a:lnTo>
                  <a:cubicBezTo>
                    <a:pt x="4525457" y="0"/>
                    <a:pt x="4530711" y="2176"/>
                    <a:pt x="4534584" y="6050"/>
                  </a:cubicBezTo>
                  <a:cubicBezTo>
                    <a:pt x="4538459" y="9924"/>
                    <a:pt x="4540635" y="15178"/>
                    <a:pt x="4540635" y="20657"/>
                  </a:cubicBezTo>
                  <a:lnTo>
                    <a:pt x="4540635" y="528251"/>
                  </a:lnTo>
                  <a:cubicBezTo>
                    <a:pt x="4540635" y="533729"/>
                    <a:pt x="4538459" y="538984"/>
                    <a:pt x="4534584" y="542858"/>
                  </a:cubicBezTo>
                  <a:cubicBezTo>
                    <a:pt x="4530711" y="546731"/>
                    <a:pt x="4525457" y="548908"/>
                    <a:pt x="4519978" y="548908"/>
                  </a:cubicBezTo>
                  <a:lnTo>
                    <a:pt x="20657" y="548908"/>
                  </a:lnTo>
                  <a:cubicBezTo>
                    <a:pt x="15178" y="548908"/>
                    <a:pt x="9924" y="546731"/>
                    <a:pt x="6050" y="542858"/>
                  </a:cubicBezTo>
                  <a:cubicBezTo>
                    <a:pt x="2176" y="538984"/>
                    <a:pt x="0" y="533729"/>
                    <a:pt x="0" y="528251"/>
                  </a:cubicBezTo>
                  <a:lnTo>
                    <a:pt x="0" y="20657"/>
                  </a:lnTo>
                  <a:cubicBezTo>
                    <a:pt x="0" y="15178"/>
                    <a:pt x="2176" y="9924"/>
                    <a:pt x="6050" y="6050"/>
                  </a:cubicBezTo>
                  <a:cubicBezTo>
                    <a:pt x="9924" y="2176"/>
                    <a:pt x="15178" y="0"/>
                    <a:pt x="206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40635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8235" y="3189034"/>
            <a:ext cx="5744715" cy="6730335"/>
            <a:chOff x="0" y="0"/>
            <a:chExt cx="1495972" cy="2016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5972" cy="2016836"/>
            </a:xfrm>
            <a:custGeom>
              <a:avLst/>
              <a:gdLst/>
              <a:ahLst/>
              <a:cxnLst/>
              <a:rect l="l" t="t" r="r" b="b"/>
              <a:pathLst>
                <a:path w="1495972" h="2016836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54137"/>
                  </a:lnTo>
                  <a:cubicBezTo>
                    <a:pt x="1495972" y="1988765"/>
                    <a:pt x="1467901" y="2016836"/>
                    <a:pt x="1433273" y="2016836"/>
                  </a:cubicBezTo>
                  <a:lnTo>
                    <a:pt x="62698" y="2016836"/>
                  </a:lnTo>
                  <a:cubicBezTo>
                    <a:pt x="28071" y="2016836"/>
                    <a:pt x="0" y="1988765"/>
                    <a:pt x="0" y="1954137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95972" cy="205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9091" y="3481841"/>
            <a:ext cx="2539598" cy="534402"/>
            <a:chOff x="0" y="0"/>
            <a:chExt cx="193130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1305" cy="406400"/>
            </a:xfrm>
            <a:custGeom>
              <a:avLst/>
              <a:gdLst/>
              <a:ahLst/>
              <a:cxnLst/>
              <a:rect l="l" t="t" r="r" b="b"/>
              <a:pathLst>
                <a:path w="1931305" h="406400">
                  <a:moveTo>
                    <a:pt x="1728105" y="0"/>
                  </a:moveTo>
                  <a:cubicBezTo>
                    <a:pt x="1840329" y="0"/>
                    <a:pt x="1931305" y="90976"/>
                    <a:pt x="1931305" y="203200"/>
                  </a:cubicBezTo>
                  <a:cubicBezTo>
                    <a:pt x="1931305" y="315424"/>
                    <a:pt x="1840329" y="406400"/>
                    <a:pt x="17281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130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9091" y="5940533"/>
            <a:ext cx="3158841" cy="534402"/>
            <a:chOff x="0" y="0"/>
            <a:chExt cx="2402225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2224" cy="406400"/>
            </a:xfrm>
            <a:custGeom>
              <a:avLst/>
              <a:gdLst/>
              <a:ahLst/>
              <a:cxnLst/>
              <a:rect l="l" t="t" r="r" b="b"/>
              <a:pathLst>
                <a:path w="2402224" h="406400">
                  <a:moveTo>
                    <a:pt x="2199024" y="0"/>
                  </a:moveTo>
                  <a:cubicBezTo>
                    <a:pt x="2311249" y="0"/>
                    <a:pt x="2402224" y="90976"/>
                    <a:pt x="2402224" y="203200"/>
                  </a:cubicBezTo>
                  <a:cubicBezTo>
                    <a:pt x="2402224" y="315424"/>
                    <a:pt x="2311249" y="406400"/>
                    <a:pt x="219902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0222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9091" y="7686968"/>
            <a:ext cx="1695684" cy="534402"/>
            <a:chOff x="0" y="0"/>
            <a:chExt cx="1289528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9528" cy="406400"/>
            </a:xfrm>
            <a:custGeom>
              <a:avLst/>
              <a:gdLst/>
              <a:ahLst/>
              <a:cxnLst/>
              <a:rect l="l" t="t" r="r" b="b"/>
              <a:pathLst>
                <a:path w="1289528" h="406400">
                  <a:moveTo>
                    <a:pt x="1086328" y="0"/>
                  </a:moveTo>
                  <a:cubicBezTo>
                    <a:pt x="1198552" y="0"/>
                    <a:pt x="1289528" y="90976"/>
                    <a:pt x="1289528" y="203200"/>
                  </a:cubicBezTo>
                  <a:cubicBezTo>
                    <a:pt x="1289528" y="315424"/>
                    <a:pt x="1198552" y="406400"/>
                    <a:pt x="10863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8952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87188" y="3198559"/>
            <a:ext cx="5766281" cy="6670947"/>
            <a:chOff x="0" y="0"/>
            <a:chExt cx="1495972" cy="20409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62455" y="3198559"/>
            <a:ext cx="5701583" cy="6670947"/>
            <a:chOff x="0" y="0"/>
            <a:chExt cx="1495972" cy="20409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943100" y="5153732"/>
            <a:ext cx="4204887" cy="4204887"/>
          </a:xfrm>
          <a:custGeom>
            <a:avLst/>
            <a:gdLst/>
            <a:ahLst/>
            <a:cxnLst/>
            <a:rect l="l" t="t" r="r" b="b"/>
            <a:pathLst>
              <a:path w="4204887" h="4204887">
                <a:moveTo>
                  <a:pt x="0" y="0"/>
                </a:moveTo>
                <a:lnTo>
                  <a:pt x="4204887" y="0"/>
                </a:lnTo>
                <a:lnTo>
                  <a:pt x="4204887" y="4204887"/>
                </a:lnTo>
                <a:lnTo>
                  <a:pt x="0" y="42048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450643" y="3435785"/>
            <a:ext cx="4946772" cy="6088664"/>
          </a:xfrm>
          <a:custGeom>
            <a:avLst/>
            <a:gdLst/>
            <a:ahLst/>
            <a:cxnLst/>
            <a:rect l="l" t="t" r="r" b="b"/>
            <a:pathLst>
              <a:path w="5680017" h="7749248">
                <a:moveTo>
                  <a:pt x="0" y="0"/>
                </a:moveTo>
                <a:lnTo>
                  <a:pt x="5680017" y="0"/>
                </a:lnTo>
                <a:lnTo>
                  <a:pt x="5680017" y="7749248"/>
                </a:lnTo>
                <a:lnTo>
                  <a:pt x="0" y="7749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499" t="-9441" r="-9266" b="-2967"/>
            </a:stretch>
          </a:blipFill>
          <a:ln w="38100" cap="rnd">
            <a:solidFill>
              <a:srgbClr val="BCACF6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6604402" y="3481841"/>
            <a:ext cx="2539598" cy="534402"/>
            <a:chOff x="0" y="0"/>
            <a:chExt cx="1931305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31305" cy="406400"/>
            </a:xfrm>
            <a:custGeom>
              <a:avLst/>
              <a:gdLst/>
              <a:ahLst/>
              <a:cxnLst/>
              <a:rect l="l" t="t" r="r" b="b"/>
              <a:pathLst>
                <a:path w="1931305" h="406400">
                  <a:moveTo>
                    <a:pt x="1728105" y="0"/>
                  </a:moveTo>
                  <a:cubicBezTo>
                    <a:pt x="1840329" y="0"/>
                    <a:pt x="1931305" y="90976"/>
                    <a:pt x="1931305" y="203200"/>
                  </a:cubicBezTo>
                  <a:cubicBezTo>
                    <a:pt x="1931305" y="315424"/>
                    <a:pt x="1840329" y="406400"/>
                    <a:pt x="17281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93130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283491" y="7686968"/>
            <a:ext cx="534402" cy="534402"/>
            <a:chOff x="0" y="0"/>
            <a:chExt cx="406400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02848" y="7706325"/>
            <a:ext cx="495687" cy="495687"/>
            <a:chOff x="0" y="0"/>
            <a:chExt cx="13716000" cy="13716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38460" t="-8810" r="-39473" b="-711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03128" y="7686968"/>
            <a:ext cx="534402" cy="534402"/>
            <a:chOff x="0" y="0"/>
            <a:chExt cx="712536" cy="71253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712536" cy="712536"/>
              <a:chOff x="0" y="0"/>
              <a:chExt cx="406400" cy="4064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064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406400">
                    <a:moveTo>
                      <a:pt x="203200" y="0"/>
                    </a:moveTo>
                    <a:cubicBezTo>
                      <a:pt x="315424" y="0"/>
                      <a:pt x="406400" y="90976"/>
                      <a:pt x="406400" y="203200"/>
                    </a:cubicBezTo>
                    <a:cubicBezTo>
                      <a:pt x="406400" y="315424"/>
                      <a:pt x="315424" y="406400"/>
                      <a:pt x="2032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8EC"/>
              </a:solidFill>
              <a:ln w="19050" cap="sq">
                <a:solidFill>
                  <a:srgbClr val="30303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4064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25810" y="25810"/>
              <a:ext cx="660916" cy="660916"/>
              <a:chOff x="0" y="0"/>
              <a:chExt cx="13716000" cy="13716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TextBox 40"/>
          <p:cNvSpPr txBox="1"/>
          <p:nvPr/>
        </p:nvSpPr>
        <p:spPr>
          <a:xfrm>
            <a:off x="962025" y="1664275"/>
            <a:ext cx="14780942" cy="108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0"/>
              </a:lnSpc>
              <a:spcBef>
                <a:spcPct val="0"/>
              </a:spcBef>
            </a:pPr>
            <a:r>
              <a:rPr lang="en-US" sz="9262" b="1" spc="-37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 </a:t>
            </a:r>
            <a:r>
              <a:rPr lang="en-US" sz="9262" spc="-37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– Stiftung</a:t>
            </a:r>
            <a:r>
              <a:rPr lang="en-US" sz="9262" b="1" spc="-37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755750" y="342045"/>
            <a:ext cx="193247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28700" y="3556491"/>
            <a:ext cx="2254791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ZWECK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812382" y="3546966"/>
            <a:ext cx="2254791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ZUR STIFTUNG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700" y="6015182"/>
            <a:ext cx="2787662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WERTSCHÄTZUNG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7761618"/>
            <a:ext cx="1407066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LEITUNG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9650" y="4130783"/>
            <a:ext cx="4718079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Die Stiftung dient der Ausrichtung und der Weiterentwicklung des Wettbewerbs.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09650" y="6589235"/>
            <a:ext cx="471807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Viele kleine Beträge machen einen großen Unterschied.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09650" y="8335670"/>
            <a:ext cx="4718079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Gegründet 2025 von </a:t>
            </a:r>
          </a:p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Prof. Dr. Daniela Gottschlich </a:t>
            </a:r>
          </a:p>
          <a:p>
            <a:pPr algn="l">
              <a:lnSpc>
                <a:spcPts val="3120"/>
              </a:lnSpc>
            </a:pPr>
            <a:r>
              <a:rPr lang="en-US" sz="2600" spc="-26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&amp; Prof. Dr. Lars Hochmann</a:t>
            </a:r>
          </a:p>
          <a:p>
            <a:pPr marL="0" lvl="0" indent="0" algn="l">
              <a:lnSpc>
                <a:spcPts val="3120"/>
              </a:lnSpc>
            </a:pPr>
            <a:endParaRPr lang="en-US" sz="2600" spc="-26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6812382" y="4406768"/>
            <a:ext cx="4638850" cy="36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4"/>
              </a:lnSpc>
            </a:pPr>
            <a:r>
              <a:rPr lang="en-US" sz="2558" b="1" u="sng">
                <a:solidFill>
                  <a:srgbClr val="5F0F9B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s://bcause.com/@abpflastern"/>
              </a:rPr>
              <a:t>bcause.com/@abpflastern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6669" y="877738"/>
            <a:ext cx="17276229" cy="2213530"/>
            <a:chOff x="0" y="0"/>
            <a:chExt cx="4533078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3078" cy="548908"/>
            </a:xfrm>
            <a:custGeom>
              <a:avLst/>
              <a:gdLst/>
              <a:ahLst/>
              <a:cxnLst/>
              <a:rect l="l" t="t" r="r" b="b"/>
              <a:pathLst>
                <a:path w="4533078" h="548908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528216"/>
                  </a:lnTo>
                  <a:cubicBezTo>
                    <a:pt x="4533078" y="533704"/>
                    <a:pt x="4530898" y="538967"/>
                    <a:pt x="4527017" y="542847"/>
                  </a:cubicBezTo>
                  <a:cubicBezTo>
                    <a:pt x="4523137" y="546728"/>
                    <a:pt x="4517874" y="548908"/>
                    <a:pt x="4512387" y="548908"/>
                  </a:cubicBezTo>
                  <a:lnTo>
                    <a:pt x="20691" y="548908"/>
                  </a:lnTo>
                  <a:cubicBezTo>
                    <a:pt x="15204" y="548908"/>
                    <a:pt x="9941" y="546728"/>
                    <a:pt x="6060" y="542847"/>
                  </a:cubicBezTo>
                  <a:cubicBezTo>
                    <a:pt x="2180" y="538967"/>
                    <a:pt x="0" y="533704"/>
                    <a:pt x="0" y="528216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3078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874" y="3138417"/>
            <a:ext cx="17276228" cy="6795033"/>
            <a:chOff x="0" y="0"/>
            <a:chExt cx="4533078" cy="2016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33078" cy="2016836"/>
            </a:xfrm>
            <a:custGeom>
              <a:avLst/>
              <a:gdLst/>
              <a:ahLst/>
              <a:cxnLst/>
              <a:rect l="l" t="t" r="r" b="b"/>
              <a:pathLst>
                <a:path w="4533078" h="2016836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1996145"/>
                  </a:lnTo>
                  <a:cubicBezTo>
                    <a:pt x="4533078" y="2001632"/>
                    <a:pt x="4530898" y="2006895"/>
                    <a:pt x="4527017" y="2010776"/>
                  </a:cubicBezTo>
                  <a:cubicBezTo>
                    <a:pt x="4523137" y="2014656"/>
                    <a:pt x="4517874" y="2016836"/>
                    <a:pt x="4512387" y="2016836"/>
                  </a:cubicBezTo>
                  <a:lnTo>
                    <a:pt x="20691" y="2016836"/>
                  </a:lnTo>
                  <a:cubicBezTo>
                    <a:pt x="15204" y="2016836"/>
                    <a:pt x="9941" y="2014656"/>
                    <a:pt x="6060" y="2010776"/>
                  </a:cubicBezTo>
                  <a:cubicBezTo>
                    <a:pt x="2180" y="2006895"/>
                    <a:pt x="0" y="2001632"/>
                    <a:pt x="0" y="1996145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33078" cy="205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415110" y="3315170"/>
            <a:ext cx="2720988" cy="2568025"/>
          </a:xfrm>
          <a:custGeom>
            <a:avLst/>
            <a:gdLst/>
            <a:ahLst/>
            <a:cxnLst/>
            <a:rect l="l" t="t" r="r" b="b"/>
            <a:pathLst>
              <a:path w="2720988" h="2568025">
                <a:moveTo>
                  <a:pt x="0" y="0"/>
                </a:moveTo>
                <a:lnTo>
                  <a:pt x="2720988" y="0"/>
                </a:lnTo>
                <a:lnTo>
                  <a:pt x="2720988" y="2568025"/>
                </a:lnTo>
                <a:lnTo>
                  <a:pt x="0" y="25680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907" t="-24607" r="-136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668457" y="3270978"/>
            <a:ext cx="2701127" cy="2806360"/>
          </a:xfrm>
          <a:custGeom>
            <a:avLst/>
            <a:gdLst/>
            <a:ahLst/>
            <a:cxnLst/>
            <a:rect l="l" t="t" r="r" b="b"/>
            <a:pathLst>
              <a:path w="2701127" h="2806360">
                <a:moveTo>
                  <a:pt x="0" y="0"/>
                </a:moveTo>
                <a:lnTo>
                  <a:pt x="2701127" y="0"/>
                </a:lnTo>
                <a:lnTo>
                  <a:pt x="2701127" y="2806360"/>
                </a:lnTo>
                <a:lnTo>
                  <a:pt x="0" y="28063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778" t="-12609" r="-8689" b="-141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2079978" y="2856900"/>
            <a:ext cx="2740849" cy="3104278"/>
          </a:xfrm>
          <a:custGeom>
            <a:avLst/>
            <a:gdLst/>
            <a:ahLst/>
            <a:cxnLst/>
            <a:rect l="l" t="t" r="r" b="b"/>
            <a:pathLst>
              <a:path w="2740849" h="3104278">
                <a:moveTo>
                  <a:pt x="0" y="0"/>
                </a:moveTo>
                <a:lnTo>
                  <a:pt x="2740849" y="0"/>
                </a:lnTo>
                <a:lnTo>
                  <a:pt x="2740849" y="3104279"/>
                </a:lnTo>
                <a:lnTo>
                  <a:pt x="0" y="31042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406" t="-3082" r="-103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259684" y="3422451"/>
            <a:ext cx="2820294" cy="2647470"/>
          </a:xfrm>
          <a:custGeom>
            <a:avLst/>
            <a:gdLst/>
            <a:ahLst/>
            <a:cxnLst/>
            <a:rect l="l" t="t" r="r" b="b"/>
            <a:pathLst>
              <a:path w="2820294" h="2647470">
                <a:moveTo>
                  <a:pt x="0" y="0"/>
                </a:moveTo>
                <a:lnTo>
                  <a:pt x="2820294" y="0"/>
                </a:lnTo>
                <a:lnTo>
                  <a:pt x="2820294" y="2647470"/>
                </a:lnTo>
                <a:lnTo>
                  <a:pt x="0" y="26474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636" t="-20868" r="-78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125013" y="2714369"/>
            <a:ext cx="3199961" cy="3199961"/>
          </a:xfrm>
          <a:custGeom>
            <a:avLst/>
            <a:gdLst/>
            <a:ahLst/>
            <a:cxnLst/>
            <a:rect l="l" t="t" r="r" b="b"/>
            <a:pathLst>
              <a:path w="3199961" h="3199961">
                <a:moveTo>
                  <a:pt x="0" y="0"/>
                </a:moveTo>
                <a:lnTo>
                  <a:pt x="3199961" y="0"/>
                </a:lnTo>
                <a:lnTo>
                  <a:pt x="3199961" y="3199961"/>
                </a:lnTo>
                <a:lnTo>
                  <a:pt x="0" y="31999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79485" y="380145"/>
            <a:ext cx="3016746" cy="2704165"/>
          </a:xfrm>
          <a:custGeom>
            <a:avLst/>
            <a:gdLst/>
            <a:ahLst/>
            <a:cxnLst/>
            <a:rect l="l" t="t" r="r" b="b"/>
            <a:pathLst>
              <a:path w="3016746" h="2704165">
                <a:moveTo>
                  <a:pt x="0" y="0"/>
                </a:moveTo>
                <a:lnTo>
                  <a:pt x="3016746" y="0"/>
                </a:lnTo>
                <a:lnTo>
                  <a:pt x="3016746" y="2704165"/>
                </a:lnTo>
                <a:lnTo>
                  <a:pt x="0" y="27041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6319" b="-186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671598" y="3244420"/>
            <a:ext cx="3241733" cy="3241733"/>
          </a:xfrm>
          <a:custGeom>
            <a:avLst/>
            <a:gdLst/>
            <a:ahLst/>
            <a:cxnLst/>
            <a:rect l="l" t="t" r="r" b="b"/>
            <a:pathLst>
              <a:path w="3241733" h="3241733">
                <a:moveTo>
                  <a:pt x="0" y="0"/>
                </a:moveTo>
                <a:lnTo>
                  <a:pt x="3241733" y="0"/>
                </a:lnTo>
                <a:lnTo>
                  <a:pt x="3241733" y="3241732"/>
                </a:lnTo>
                <a:lnTo>
                  <a:pt x="0" y="32417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962025" y="1664275"/>
            <a:ext cx="14780942" cy="108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0"/>
              </a:lnSpc>
              <a:spcBef>
                <a:spcPct val="0"/>
              </a:spcBef>
            </a:pPr>
            <a:r>
              <a:rPr lang="en-US" sz="9262" b="1" spc="-370">
                <a:solidFill>
                  <a:srgbClr val="5F0F9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 kannst du helfen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9923" y="7292712"/>
            <a:ext cx="2176663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erzählen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ihrem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Umfeld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von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113863" y="7292712"/>
            <a:ext cx="2909070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teilen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Erfahrungen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aus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lokalen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abpflastern-Initiativen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61987" y="7271146"/>
            <a:ext cx="2721011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halten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Vorträge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über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den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Wettbewerb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46230" y="7212852"/>
            <a:ext cx="2280028" cy="1409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gewinnen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ihre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Organisationen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zur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Teilnahme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am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Wettbewerb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125038" y="7197928"/>
            <a:ext cx="2508124" cy="1409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sammeln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Fördergelder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für die Stiftung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200242" y="6935649"/>
            <a:ext cx="2091943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... und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natürlich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selbst</a:t>
            </a:r>
            <a:r>
              <a:rPr lang="en-US" sz="1999" b="1" dirty="0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999" b="1" dirty="0" err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</a:t>
            </a:r>
            <a:endParaRPr lang="en-US" sz="1999" b="1" dirty="0">
              <a:solidFill>
                <a:srgbClr val="3030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2007" y="6063301"/>
            <a:ext cx="2176663" cy="40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Unsere</a:t>
            </a:r>
            <a:r>
              <a:rPr lang="en-US" sz="23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Fans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82161" y="6063300"/>
            <a:ext cx="2909070" cy="40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Unsere</a:t>
            </a:r>
            <a:r>
              <a:rPr lang="en-US" sz="23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Coaches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33315" y="6063299"/>
            <a:ext cx="2820294" cy="40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Unsere</a:t>
            </a:r>
            <a:r>
              <a:rPr lang="en-US" sz="23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Captains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15398" y="6077338"/>
            <a:ext cx="2527404" cy="40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Unsere</a:t>
            </a:r>
            <a:r>
              <a:rPr lang="en-US" sz="23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Scouts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70777" y="6077338"/>
            <a:ext cx="216745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Unsere</a:t>
            </a:r>
            <a:r>
              <a:rPr lang="en-US" sz="23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Ultras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136530"/>
            <a:ext cx="17211531" cy="8769293"/>
            <a:chOff x="0" y="0"/>
            <a:chExt cx="4533078" cy="2593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3078" cy="2593605"/>
            </a:xfrm>
            <a:custGeom>
              <a:avLst/>
              <a:gdLst/>
              <a:ahLst/>
              <a:cxnLst/>
              <a:rect l="l" t="t" r="r" b="b"/>
              <a:pathLst>
                <a:path w="4533078" h="2593605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2572914"/>
                  </a:lnTo>
                  <a:cubicBezTo>
                    <a:pt x="4533078" y="2578401"/>
                    <a:pt x="4530898" y="2583664"/>
                    <a:pt x="4527017" y="2587545"/>
                  </a:cubicBezTo>
                  <a:cubicBezTo>
                    <a:pt x="4523137" y="2591425"/>
                    <a:pt x="4517874" y="2593605"/>
                    <a:pt x="4512387" y="2593605"/>
                  </a:cubicBezTo>
                  <a:lnTo>
                    <a:pt x="20691" y="2593605"/>
                  </a:lnTo>
                  <a:cubicBezTo>
                    <a:pt x="15204" y="2593605"/>
                    <a:pt x="9941" y="2591425"/>
                    <a:pt x="6060" y="2587545"/>
                  </a:cubicBezTo>
                  <a:cubicBezTo>
                    <a:pt x="2180" y="2583664"/>
                    <a:pt x="0" y="2578401"/>
                    <a:pt x="0" y="2572914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3078" cy="2631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96601" y="1720119"/>
            <a:ext cx="15724280" cy="789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167"/>
              </a:lnSpc>
              <a:spcBef>
                <a:spcPct val="0"/>
              </a:spcBef>
            </a:pPr>
            <a:r>
              <a:rPr lang="en-US" sz="24008" b="1" spc="-960">
                <a:solidFill>
                  <a:srgbClr val="5F0F9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danke für’s Zuschaun!</a:t>
            </a:r>
          </a:p>
        </p:txBody>
      </p:sp>
      <p:sp>
        <p:nvSpPr>
          <p:cNvPr id="6" name="Freeform 6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  <p:sp>
        <p:nvSpPr>
          <p:cNvPr id="10" name="Freeform 10"/>
          <p:cNvSpPr/>
          <p:nvPr/>
        </p:nvSpPr>
        <p:spPr>
          <a:xfrm>
            <a:off x="9070646" y="-1490464"/>
            <a:ext cx="10034569" cy="10034569"/>
          </a:xfrm>
          <a:custGeom>
            <a:avLst/>
            <a:gdLst/>
            <a:ahLst/>
            <a:cxnLst/>
            <a:rect l="l" t="t" r="r" b="b"/>
            <a:pathLst>
              <a:path w="10034569" h="10034569">
                <a:moveTo>
                  <a:pt x="0" y="0"/>
                </a:moveTo>
                <a:lnTo>
                  <a:pt x="10034569" y="0"/>
                </a:lnTo>
                <a:lnTo>
                  <a:pt x="10034569" y="10034569"/>
                </a:lnTo>
                <a:lnTo>
                  <a:pt x="0" y="100345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25804" cy="8229600"/>
            <a:chOff x="0" y="0"/>
            <a:chExt cx="4536837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837" cy="2167467"/>
            </a:xfrm>
            <a:custGeom>
              <a:avLst/>
              <a:gdLst/>
              <a:ahLst/>
              <a:cxnLst/>
              <a:rect l="l" t="t" r="r" b="b"/>
              <a:pathLst>
                <a:path w="4536837" h="2167467">
                  <a:moveTo>
                    <a:pt x="20674" y="0"/>
                  </a:moveTo>
                  <a:lnTo>
                    <a:pt x="4516163" y="0"/>
                  </a:lnTo>
                  <a:cubicBezTo>
                    <a:pt x="4521646" y="0"/>
                    <a:pt x="4526905" y="2178"/>
                    <a:pt x="4530782" y="6055"/>
                  </a:cubicBezTo>
                  <a:cubicBezTo>
                    <a:pt x="4534659" y="9932"/>
                    <a:pt x="4536837" y="15191"/>
                    <a:pt x="4536837" y="20674"/>
                  </a:cubicBezTo>
                  <a:lnTo>
                    <a:pt x="4536837" y="2146793"/>
                  </a:lnTo>
                  <a:cubicBezTo>
                    <a:pt x="4536837" y="2152276"/>
                    <a:pt x="4534659" y="2157534"/>
                    <a:pt x="4530782" y="2161411"/>
                  </a:cubicBezTo>
                  <a:cubicBezTo>
                    <a:pt x="4526905" y="2165289"/>
                    <a:pt x="4521646" y="2167467"/>
                    <a:pt x="4516163" y="2167467"/>
                  </a:cubicBezTo>
                  <a:lnTo>
                    <a:pt x="20674" y="2167467"/>
                  </a:lnTo>
                  <a:cubicBezTo>
                    <a:pt x="15191" y="2167467"/>
                    <a:pt x="9932" y="2165289"/>
                    <a:pt x="6055" y="2161411"/>
                  </a:cubicBezTo>
                  <a:cubicBezTo>
                    <a:pt x="2178" y="2157534"/>
                    <a:pt x="0" y="2152276"/>
                    <a:pt x="0" y="2146793"/>
                  </a:cubicBezTo>
                  <a:lnTo>
                    <a:pt x="0" y="20674"/>
                  </a:lnTo>
                  <a:cubicBezTo>
                    <a:pt x="0" y="15191"/>
                    <a:pt x="2178" y="9932"/>
                    <a:pt x="6055" y="6055"/>
                  </a:cubicBezTo>
                  <a:cubicBezTo>
                    <a:pt x="9932" y="2178"/>
                    <a:pt x="15191" y="0"/>
                    <a:pt x="20674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683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544421" y="406815"/>
            <a:ext cx="7885704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Hochschule für Gesellschaftsgestaltung</a:t>
            </a:r>
          </a:p>
        </p:txBody>
      </p:sp>
      <p:sp>
        <p:nvSpPr>
          <p:cNvPr id="6" name="Freeform 6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566445" y="1996810"/>
            <a:ext cx="2750687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beruhigende Stressreduktion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39904" y="6983235"/>
            <a:ext cx="187075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reine Luftqualität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91262" y="1412757"/>
            <a:ext cx="292494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aktivierende Bewegungsräume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5680" y="3630078"/>
            <a:ext cx="349708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lebenswichtige Bestäuberförderung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5999" y="6354168"/>
            <a:ext cx="310232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nachhaltige Grundwasserbildung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80081" y="5683199"/>
            <a:ext cx="286307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förderliche lokale Wirtschaft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6558" y="8080651"/>
            <a:ext cx="4400297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gesundheitsfördernder Herz-Kreislauf-Schutz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27142" y="6814173"/>
            <a:ext cx="325264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effektive Regenwasserentlastung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19704" y="4919885"/>
            <a:ext cx="37806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ökonomisches Versicherungsersparnis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39257" y="1290025"/>
            <a:ext cx="262188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ideenreiche Kreativprojekte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87524" y="6532754"/>
            <a:ext cx="229469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reiner Atemwegsschutz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2155" y="1601772"/>
            <a:ext cx="227909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saubere Staubreduktion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4864" y="4593229"/>
            <a:ext cx="312205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stabilisierender Erosionsschutz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97281" y="7771117"/>
            <a:ext cx="267964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ausgleichendes Mikroklima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32201" y="1615587"/>
            <a:ext cx="247993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effektiver Regenrückhalt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47199" y="1085431"/>
            <a:ext cx="37806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stärkendes Gemeinschaftsgefühl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75722" y="5289869"/>
            <a:ext cx="274352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sichere Bewegungsflächen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79782" y="1085431"/>
            <a:ext cx="306922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präventive Vandalismusreduktion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15746" y="6078237"/>
            <a:ext cx="195400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ruhige Rückzugsorte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33212" y="5306149"/>
            <a:ext cx="397645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gesundheitsförderndes Vitamin-D-Angebot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42771" y="4957985"/>
            <a:ext cx="3750787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lebensnotwendige Trinkwassersicherung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69557" y="7655780"/>
            <a:ext cx="261794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ausgleichender Naturkontakt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75135" y="7623846"/>
            <a:ext cx="201880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kühlender Hitzeschutz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61204" y="5840706"/>
            <a:ext cx="37806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stabilisierender Erosionsschutz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186881" y="3643173"/>
            <a:ext cx="341822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kooperative Gemeinschaftsaktionen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40008" y="4893135"/>
            <a:ext cx="342039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praktische Pflegeaufwandsenkung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503013" y="1375750"/>
            <a:ext cx="213310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ansehnliches Stadtbild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94260" y="6210541"/>
            <a:ext cx="221253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kühlende Beschattung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76318" y="4602754"/>
            <a:ext cx="242777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effektive Wasserretention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5680" y="8096182"/>
            <a:ext cx="354388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gemeinschaftlicher Begegnungsraum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742722" y="3405622"/>
            <a:ext cx="321426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bewegungsfördernde Spielplätze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04698" y="7319600"/>
            <a:ext cx="409835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anregende Outdoor-Fitnessmöglichkeiten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38358" y="2632121"/>
            <a:ext cx="258998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steigernde Lebensqualität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444417" y="3859364"/>
            <a:ext cx="357231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ausgleichende psychische Gesundheit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06895" y="5193986"/>
            <a:ext cx="264911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saubere Sedimentreduktion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20365" y="2187766"/>
            <a:ext cx="318805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kreative Urban-Gardening-Flächen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93301" y="2782397"/>
            <a:ext cx="318952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verbindende soziale Gesundheit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6040" y="7197544"/>
            <a:ext cx="318805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verbindende soziale Interaktion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34984" y="2745827"/>
            <a:ext cx="412102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präventive Hochwasserrisikominimierung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2324" y="4177958"/>
            <a:ext cx="289548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praktische Drainagereduktion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16040" y="4919885"/>
            <a:ext cx="279887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inspirierende Lernmotivation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757809" y="1109050"/>
            <a:ext cx="255246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effiziente Kanalentlastung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301129" y="3011102"/>
            <a:ext cx="293637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gebildetes Umweltbewusstsein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82830" y="4249054"/>
            <a:ext cx="339725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renditesteigernder Immobilienwert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86572" y="4182184"/>
            <a:ext cx="3013817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erhebende Lebensfreude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855498" y="5308286"/>
            <a:ext cx="286070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präventiver Hochwasserschutz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595076" y="6780994"/>
            <a:ext cx="3270998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zukunftsfähige Klimaanpassung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351250" y="3846004"/>
            <a:ext cx="328802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ansehnliche Tourismusattraktivität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601551" y="2390596"/>
            <a:ext cx="37806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kooperative Teamförderung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54624" y="1492856"/>
            <a:ext cx="288650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effiziente Wasserregulation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164228" y="1852117"/>
            <a:ext cx="295009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sichere Hochwasserprävention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030235" y="3099527"/>
            <a:ext cx="327089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nahrhafte Urban-Farming-Flächen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782830" y="2568977"/>
            <a:ext cx="37806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wirtschaftliches Klimakostenersparnis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617172" y="3248634"/>
            <a:ext cx="2745998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barrierefreie Stadtgestaltung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5319523" y="2530706"/>
            <a:ext cx="227222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wohltuender Lärmschutz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06862" y="3187953"/>
            <a:ext cx="289727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sichere Überflutungsreduktion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174525" y="3915052"/>
            <a:ext cx="273649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lehrreicher Praxisunterricht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216318" y="6203883"/>
            <a:ext cx="2573462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lehrreiche Naturerfahrungen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294286" y="4566480"/>
            <a:ext cx="300967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zukunftsorientierter Klimaschutz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294286" y="6406713"/>
            <a:ext cx="288578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ausgleichende Luftfeuchtigkeit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76318" y="6814173"/>
            <a:ext cx="253508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reichhaltige Artenvielfalt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419976" y="4500457"/>
            <a:ext cx="228845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steigende Lebensqualität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896626" y="5717475"/>
            <a:ext cx="259612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effektive Staubreduktion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492750" y="7084650"/>
            <a:ext cx="320916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nahrhafte Bodenfruchtbarkeit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928338" y="7522430"/>
            <a:ext cx="286413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praktische Abwasserentlastung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825064" y="3540771"/>
            <a:ext cx="219917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stärkende Resilienz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5503013" y="5740293"/>
            <a:ext cx="220328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stabile Bodenstruktur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379832" y="2259607"/>
            <a:ext cx="2548507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schattige Lichtreduktion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284540" y="4177958"/>
            <a:ext cx="3075864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lehrreiche Naturbeobachtungen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07679" y="2392126"/>
            <a:ext cx="351853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verbindender Sozialzusammenhalt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4707150" y="6066948"/>
            <a:ext cx="3001281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ansehnliche Wohnquartiere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751547" y="7655780"/>
            <a:ext cx="419357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gesundheitsfördernde Chemikalienreduktion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918328" y="5511117"/>
            <a:ext cx="285718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sicherer Hochwasserpuffer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4602794" y="6478079"/>
            <a:ext cx="303332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inspirierende Kreativförderung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4233131" y="7994766"/>
            <a:ext cx="328013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erfrischende Verdunstungskühlung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700265" y="7186370"/>
            <a:ext cx="272762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saubere Sedimentkontrolle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5147229" y="6800854"/>
            <a:ext cx="261680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pädagogische Schulgärten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850875" y="1832302"/>
            <a:ext cx="318708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zukunftsorientierte Nachhaltigkeit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547330" y="3099527"/>
            <a:ext cx="3199799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kostensparende Rückhaltebecken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699228" y="1979746"/>
            <a:ext cx="3398650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kostensparende Rückhaltebecken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160556" y="5883885"/>
            <a:ext cx="298813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reinigende Schadstoffreduktion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567746" y="3519348"/>
            <a:ext cx="2619778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erfrischende Hitzereduktion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430029" y="4602754"/>
            <a:ext cx="2988135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ökologische Pestizidreduktion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96619" y="5525699"/>
            <a:ext cx="2798876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stärkende Quartiersidentität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15999" y="1242600"/>
            <a:ext cx="2408973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attraktiver Ökotourismus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654032" y="8096182"/>
            <a:ext cx="2947978" cy="23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389" b="1" spc="-27">
                <a:solidFill>
                  <a:srgbClr val="C88E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kühlender Überhitzungsschutz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6253380" y="9620250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9828" y="9620250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79147" y="8308377"/>
            <a:ext cx="16686424" cy="88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5"/>
              </a:lnSpc>
              <a:spcBef>
                <a:spcPct val="0"/>
              </a:spcBef>
            </a:pPr>
            <a:r>
              <a:rPr lang="en-US" sz="5519" b="1" spc="-55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Uns interessiert: </a:t>
            </a:r>
            <a:r>
              <a:rPr lang="en-US" sz="5519" b="1" i="1" spc="-55">
                <a:solidFill>
                  <a:srgbClr val="5F0F9B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Wie viele Steine schaffst du?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896601" y="3533807"/>
            <a:ext cx="14523375" cy="466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23"/>
              </a:lnSpc>
            </a:pPr>
            <a:r>
              <a:rPr lang="en-US" sz="20860" b="1" spc="-834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Dein Motiv </a:t>
            </a:r>
          </a:p>
          <a:p>
            <a:pPr algn="l">
              <a:lnSpc>
                <a:spcPts val="17523"/>
              </a:lnSpc>
            </a:pPr>
            <a:r>
              <a:rPr lang="en-US" sz="20860" spc="-834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ist uns egal!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899304"/>
            <a:ext cx="17290502" cy="5495139"/>
            <a:chOff x="0" y="0"/>
            <a:chExt cx="4536837" cy="1577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837" cy="1577918"/>
            </a:xfrm>
            <a:custGeom>
              <a:avLst/>
              <a:gdLst/>
              <a:ahLst/>
              <a:cxnLst/>
              <a:rect l="l" t="t" r="r" b="b"/>
              <a:pathLst>
                <a:path w="4536837" h="1577918">
                  <a:moveTo>
                    <a:pt x="20674" y="0"/>
                  </a:moveTo>
                  <a:lnTo>
                    <a:pt x="4516163" y="0"/>
                  </a:lnTo>
                  <a:cubicBezTo>
                    <a:pt x="4521646" y="0"/>
                    <a:pt x="4526905" y="2178"/>
                    <a:pt x="4530782" y="6055"/>
                  </a:cubicBezTo>
                  <a:cubicBezTo>
                    <a:pt x="4534659" y="9932"/>
                    <a:pt x="4536837" y="15191"/>
                    <a:pt x="4536837" y="20674"/>
                  </a:cubicBezTo>
                  <a:lnTo>
                    <a:pt x="4536837" y="1557244"/>
                  </a:lnTo>
                  <a:cubicBezTo>
                    <a:pt x="4536837" y="1562727"/>
                    <a:pt x="4534659" y="1567986"/>
                    <a:pt x="4530782" y="1571863"/>
                  </a:cubicBezTo>
                  <a:cubicBezTo>
                    <a:pt x="4526905" y="1575740"/>
                    <a:pt x="4521646" y="1577918"/>
                    <a:pt x="4516163" y="1577918"/>
                  </a:cubicBezTo>
                  <a:lnTo>
                    <a:pt x="20674" y="1577918"/>
                  </a:lnTo>
                  <a:cubicBezTo>
                    <a:pt x="15191" y="1577918"/>
                    <a:pt x="9932" y="1575740"/>
                    <a:pt x="6055" y="1571863"/>
                  </a:cubicBezTo>
                  <a:cubicBezTo>
                    <a:pt x="2178" y="1567986"/>
                    <a:pt x="0" y="1562727"/>
                    <a:pt x="0" y="1557244"/>
                  </a:cubicBezTo>
                  <a:lnTo>
                    <a:pt x="0" y="20674"/>
                  </a:lnTo>
                  <a:cubicBezTo>
                    <a:pt x="0" y="15191"/>
                    <a:pt x="2178" y="9932"/>
                    <a:pt x="6055" y="6055"/>
                  </a:cubicBezTo>
                  <a:cubicBezTo>
                    <a:pt x="9932" y="2178"/>
                    <a:pt x="15191" y="0"/>
                    <a:pt x="20674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6837" cy="161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8235" y="6649547"/>
            <a:ext cx="11213311" cy="3355871"/>
            <a:chOff x="0" y="0"/>
            <a:chExt cx="3015779" cy="946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5779" cy="946330"/>
            </a:xfrm>
            <a:custGeom>
              <a:avLst/>
              <a:gdLst/>
              <a:ahLst/>
              <a:cxnLst/>
              <a:rect l="l" t="t" r="r" b="b"/>
              <a:pathLst>
                <a:path w="3015779" h="946330">
                  <a:moveTo>
                    <a:pt x="31101" y="0"/>
                  </a:moveTo>
                  <a:lnTo>
                    <a:pt x="2984678" y="0"/>
                  </a:lnTo>
                  <a:cubicBezTo>
                    <a:pt x="3001855" y="0"/>
                    <a:pt x="3015779" y="13925"/>
                    <a:pt x="3015779" y="31101"/>
                  </a:cubicBezTo>
                  <a:lnTo>
                    <a:pt x="3015779" y="915229"/>
                  </a:lnTo>
                  <a:cubicBezTo>
                    <a:pt x="3015779" y="932406"/>
                    <a:pt x="3001855" y="946330"/>
                    <a:pt x="2984678" y="946330"/>
                  </a:cubicBezTo>
                  <a:lnTo>
                    <a:pt x="31101" y="946330"/>
                  </a:lnTo>
                  <a:cubicBezTo>
                    <a:pt x="22853" y="946330"/>
                    <a:pt x="14942" y="943053"/>
                    <a:pt x="9109" y="937221"/>
                  </a:cubicBezTo>
                  <a:cubicBezTo>
                    <a:pt x="3277" y="931388"/>
                    <a:pt x="0" y="923477"/>
                    <a:pt x="0" y="915229"/>
                  </a:cubicBezTo>
                  <a:lnTo>
                    <a:pt x="0" y="31101"/>
                  </a:lnTo>
                  <a:cubicBezTo>
                    <a:pt x="0" y="13925"/>
                    <a:pt x="13925" y="0"/>
                    <a:pt x="3110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15779" cy="984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62455" y="6640236"/>
            <a:ext cx="5766281" cy="3378128"/>
            <a:chOff x="0" y="-38100"/>
            <a:chExt cx="1495972" cy="993520"/>
          </a:xfrm>
        </p:grpSpPr>
        <p:sp>
          <p:nvSpPr>
            <p:cNvPr id="9" name="Freeform 9"/>
            <p:cNvSpPr/>
            <p:nvPr/>
          </p:nvSpPr>
          <p:spPr>
            <a:xfrm>
              <a:off x="0" y="-38056"/>
              <a:ext cx="1495972" cy="993476"/>
            </a:xfrm>
            <a:custGeom>
              <a:avLst/>
              <a:gdLst/>
              <a:ahLst/>
              <a:cxnLst/>
              <a:rect l="l" t="t" r="r" b="b"/>
              <a:pathLst>
                <a:path w="1495972" h="955420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892721"/>
                  </a:lnTo>
                  <a:cubicBezTo>
                    <a:pt x="1495972" y="927349"/>
                    <a:pt x="1467901" y="955420"/>
                    <a:pt x="1433273" y="955420"/>
                  </a:cubicBezTo>
                  <a:lnTo>
                    <a:pt x="62698" y="955420"/>
                  </a:lnTo>
                  <a:cubicBezTo>
                    <a:pt x="28071" y="955420"/>
                    <a:pt x="0" y="927349"/>
                    <a:pt x="0" y="892721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95972" cy="99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9091" y="7483718"/>
            <a:ext cx="8878208" cy="534402"/>
            <a:chOff x="0" y="0"/>
            <a:chExt cx="675166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51669" cy="406400"/>
            </a:xfrm>
            <a:custGeom>
              <a:avLst/>
              <a:gdLst/>
              <a:ahLst/>
              <a:cxnLst/>
              <a:rect l="l" t="t" r="r" b="b"/>
              <a:pathLst>
                <a:path w="6751669" h="406400">
                  <a:moveTo>
                    <a:pt x="6548469" y="0"/>
                  </a:moveTo>
                  <a:cubicBezTo>
                    <a:pt x="6660693" y="0"/>
                    <a:pt x="6751669" y="90976"/>
                    <a:pt x="6751669" y="203200"/>
                  </a:cubicBezTo>
                  <a:cubicBezTo>
                    <a:pt x="6751669" y="315424"/>
                    <a:pt x="6660693" y="406400"/>
                    <a:pt x="65484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75166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74711" y="7483718"/>
            <a:ext cx="3013819" cy="534402"/>
            <a:chOff x="0" y="0"/>
            <a:chExt cx="2291939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91939" cy="406400"/>
            </a:xfrm>
            <a:custGeom>
              <a:avLst/>
              <a:gdLst/>
              <a:ahLst/>
              <a:cxnLst/>
              <a:rect l="l" t="t" r="r" b="b"/>
              <a:pathLst>
                <a:path w="2291939" h="406400">
                  <a:moveTo>
                    <a:pt x="2088739" y="0"/>
                  </a:moveTo>
                  <a:cubicBezTo>
                    <a:pt x="2200963" y="0"/>
                    <a:pt x="2291939" y="90976"/>
                    <a:pt x="2291939" y="203200"/>
                  </a:cubicBezTo>
                  <a:cubicBezTo>
                    <a:pt x="2291939" y="315424"/>
                    <a:pt x="2200963" y="406400"/>
                    <a:pt x="208873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9193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741518" y="1340425"/>
            <a:ext cx="1593358" cy="1685282"/>
          </a:xfrm>
          <a:custGeom>
            <a:avLst/>
            <a:gdLst/>
            <a:ahLst/>
            <a:cxnLst/>
            <a:rect l="l" t="t" r="r" b="b"/>
            <a:pathLst>
              <a:path w="1593358" h="1685282">
                <a:moveTo>
                  <a:pt x="0" y="0"/>
                </a:moveTo>
                <a:lnTo>
                  <a:pt x="1593357" y="0"/>
                </a:lnTo>
                <a:lnTo>
                  <a:pt x="1593357" y="1685283"/>
                </a:lnTo>
                <a:lnTo>
                  <a:pt x="0" y="16852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028700" y="7558367"/>
            <a:ext cx="3317880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PRÄSENTIERT VON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74320" y="7558367"/>
            <a:ext cx="3317880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VERANSTALTUNG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9650" y="8202089"/>
            <a:ext cx="740332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Vorname Nachname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9650" y="8797084"/>
            <a:ext cx="740332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Vorname Nachname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9650" y="9392079"/>
            <a:ext cx="7403329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Vorname Nachname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62025" y="1340425"/>
            <a:ext cx="12197427" cy="3370565"/>
            <a:chOff x="0" y="0"/>
            <a:chExt cx="16263236" cy="449408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495300"/>
              <a:ext cx="16263236" cy="241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63"/>
                </a:lnSpc>
              </a:pPr>
              <a:r>
                <a:rPr lang="en-US" sz="14360" b="1" spc="-574">
                  <a:solidFill>
                    <a:srgbClr val="5F0F9B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abpflastern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144" y="2869333"/>
              <a:ext cx="15903047" cy="1624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39"/>
                </a:lnSpc>
              </a:pPr>
              <a:r>
                <a:rPr lang="en-US" sz="3799" spc="-37">
                  <a:solidFill>
                    <a:srgbClr val="3030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Der Entsiegelungs-Wettbewerb</a:t>
              </a:r>
            </a:p>
            <a:p>
              <a:pPr marL="0" lvl="0" indent="0" algn="l">
                <a:lnSpc>
                  <a:spcPts val="4939"/>
                </a:lnSpc>
                <a:spcBef>
                  <a:spcPct val="0"/>
                </a:spcBef>
              </a:pPr>
              <a:endPara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74320" y="8202089"/>
            <a:ext cx="5231507" cy="122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9"/>
              </a:lnSpc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Veranstaltungs-</a:t>
            </a:r>
          </a:p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1450537" cy="2084134"/>
            <a:chOff x="0" y="0"/>
            <a:chExt cx="3015779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5779" cy="548908"/>
            </a:xfrm>
            <a:custGeom>
              <a:avLst/>
              <a:gdLst/>
              <a:ahLst/>
              <a:cxnLst/>
              <a:rect l="l" t="t" r="r" b="b"/>
              <a:pathLst>
                <a:path w="3015779" h="548908">
                  <a:moveTo>
                    <a:pt x="31101" y="0"/>
                  </a:moveTo>
                  <a:lnTo>
                    <a:pt x="2984678" y="0"/>
                  </a:lnTo>
                  <a:cubicBezTo>
                    <a:pt x="3001855" y="0"/>
                    <a:pt x="3015779" y="13925"/>
                    <a:pt x="3015779" y="31101"/>
                  </a:cubicBezTo>
                  <a:lnTo>
                    <a:pt x="3015779" y="517806"/>
                  </a:lnTo>
                  <a:cubicBezTo>
                    <a:pt x="3015779" y="534983"/>
                    <a:pt x="3001855" y="548908"/>
                    <a:pt x="2984678" y="548908"/>
                  </a:cubicBezTo>
                  <a:lnTo>
                    <a:pt x="31101" y="548908"/>
                  </a:lnTo>
                  <a:cubicBezTo>
                    <a:pt x="13925" y="548908"/>
                    <a:pt x="0" y="534983"/>
                    <a:pt x="0" y="517806"/>
                  </a:cubicBezTo>
                  <a:lnTo>
                    <a:pt x="0" y="31101"/>
                  </a:lnTo>
                  <a:cubicBezTo>
                    <a:pt x="0" y="13925"/>
                    <a:pt x="13925" y="0"/>
                    <a:pt x="3110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15779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8235" y="3176993"/>
            <a:ext cx="5701583" cy="6714079"/>
            <a:chOff x="0" y="0"/>
            <a:chExt cx="1495972" cy="20409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65622" y="3176993"/>
            <a:ext cx="5723149" cy="6735644"/>
            <a:chOff x="0" y="0"/>
            <a:chExt cx="1495972" cy="20409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40889" y="3176993"/>
            <a:ext cx="5658451" cy="6714079"/>
            <a:chOff x="0" y="0"/>
            <a:chExt cx="1495972" cy="20409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9091" y="3491366"/>
            <a:ext cx="3345275" cy="534402"/>
            <a:chOff x="0" y="0"/>
            <a:chExt cx="254400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44003" cy="406400"/>
            </a:xfrm>
            <a:custGeom>
              <a:avLst/>
              <a:gdLst/>
              <a:ahLst/>
              <a:cxnLst/>
              <a:rect l="l" t="t" r="r" b="b"/>
              <a:pathLst>
                <a:path w="2544003" h="406400">
                  <a:moveTo>
                    <a:pt x="2340803" y="0"/>
                  </a:moveTo>
                  <a:cubicBezTo>
                    <a:pt x="2453027" y="0"/>
                    <a:pt x="2544003" y="90976"/>
                    <a:pt x="2544003" y="203200"/>
                  </a:cubicBezTo>
                  <a:cubicBezTo>
                    <a:pt x="2544003" y="315424"/>
                    <a:pt x="2453027" y="406400"/>
                    <a:pt x="234080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54400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581835" y="3491366"/>
            <a:ext cx="3344519" cy="534402"/>
            <a:chOff x="0" y="0"/>
            <a:chExt cx="2543428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43428" cy="406400"/>
            </a:xfrm>
            <a:custGeom>
              <a:avLst/>
              <a:gdLst/>
              <a:ahLst/>
              <a:cxnLst/>
              <a:rect l="l" t="t" r="r" b="b"/>
              <a:pathLst>
                <a:path w="2543428" h="406400">
                  <a:moveTo>
                    <a:pt x="2340228" y="0"/>
                  </a:moveTo>
                  <a:cubicBezTo>
                    <a:pt x="2452452" y="0"/>
                    <a:pt x="2543428" y="90976"/>
                    <a:pt x="2543428" y="203200"/>
                  </a:cubicBezTo>
                  <a:cubicBezTo>
                    <a:pt x="2543428" y="315424"/>
                    <a:pt x="2452452" y="406400"/>
                    <a:pt x="23402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54342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64002" y="5862332"/>
            <a:ext cx="1846808" cy="3758314"/>
            <a:chOff x="0" y="0"/>
            <a:chExt cx="3175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146261" t="-53436" r="-342649" b="-546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671777" y="5862332"/>
            <a:ext cx="2369156" cy="3687277"/>
            <a:chOff x="0" y="0"/>
            <a:chExt cx="407138" cy="6681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7138" cy="668149"/>
            </a:xfrm>
            <a:custGeom>
              <a:avLst/>
              <a:gdLst/>
              <a:ahLst/>
              <a:cxnLst/>
              <a:rect l="l" t="t" r="r" b="b"/>
              <a:pathLst>
                <a:path w="407138" h="668149">
                  <a:moveTo>
                    <a:pt x="117840" y="0"/>
                  </a:moveTo>
                  <a:lnTo>
                    <a:pt x="289298" y="0"/>
                  </a:lnTo>
                  <a:cubicBezTo>
                    <a:pt x="354379" y="0"/>
                    <a:pt x="407138" y="52759"/>
                    <a:pt x="407138" y="117840"/>
                  </a:cubicBezTo>
                  <a:lnTo>
                    <a:pt x="407138" y="550309"/>
                  </a:lnTo>
                  <a:cubicBezTo>
                    <a:pt x="407138" y="615390"/>
                    <a:pt x="354379" y="668149"/>
                    <a:pt x="289298" y="668149"/>
                  </a:cubicBezTo>
                  <a:lnTo>
                    <a:pt x="117840" y="668149"/>
                  </a:lnTo>
                  <a:cubicBezTo>
                    <a:pt x="52759" y="668149"/>
                    <a:pt x="0" y="615390"/>
                    <a:pt x="0" y="550309"/>
                  </a:cubicBezTo>
                  <a:lnTo>
                    <a:pt x="0" y="117840"/>
                  </a:lnTo>
                  <a:cubicBezTo>
                    <a:pt x="0" y="52759"/>
                    <a:pt x="52759" y="0"/>
                    <a:pt x="117840" y="0"/>
                  </a:cubicBezTo>
                  <a:close/>
                </a:path>
              </a:pathLst>
            </a:custGeom>
            <a:blipFill>
              <a:blip r:embed="rId3"/>
              <a:stretch>
                <a:fillRect l="-113834" t="-28271" r="-157542" b="-223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4276412"/>
            <a:ext cx="4707673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599" b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</a:t>
            </a:r>
          </a:p>
          <a:p>
            <a:pPr algn="l">
              <a:lnSpc>
                <a:spcPts val="3959"/>
              </a:lnSpc>
            </a:pPr>
            <a:r>
              <a:rPr lang="en-US" sz="3599" b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Daniela Gottschlich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781444" y="4276412"/>
            <a:ext cx="4707673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599" b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Prof. Dr. </a:t>
            </a:r>
          </a:p>
          <a:p>
            <a:pPr algn="l">
              <a:lnSpc>
                <a:spcPts val="3959"/>
              </a:lnSpc>
            </a:pPr>
            <a:r>
              <a:rPr lang="en-US" sz="3599" b="1">
                <a:solidFill>
                  <a:srgbClr val="3030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Lars Hochmann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88380" y="3716972"/>
            <a:ext cx="5241745" cy="5126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gemeinsam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mit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Studierenden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der Hochschule für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Gesellschaftsgestaltung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einem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breiten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749"/>
              </a:lnSpc>
            </a:pP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      Support-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Netzwerk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und der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abpflasternden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Republik</a:t>
            </a: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nach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niederländischem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Vorbild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640"/>
              </a:lnSpc>
            </a:pPr>
            <a:r>
              <a:rPr lang="en-US" sz="2400" spc="96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2400" u="sng" spc="96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www.nktegelwippen.nl</a:t>
            </a:r>
            <a:endParaRPr lang="en-US" sz="2400" u="sng" spc="96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40"/>
              </a:lnSpc>
            </a:pPr>
            <a:endParaRPr lang="en-US" sz="2400" u="sng" spc="96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29091" y="5525457"/>
            <a:ext cx="47076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daniela.gottschlich@hfgg.de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81444" y="5491649"/>
            <a:ext cx="470767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lars.hochmann@hfgg.de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3566016"/>
            <a:ext cx="2958925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INITIATORIN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781444" y="3566016"/>
            <a:ext cx="3051917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INITIATOR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2025" y="1673800"/>
            <a:ext cx="9498710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Das Team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084021" y="1028700"/>
            <a:ext cx="5584767" cy="2084134"/>
            <a:chOff x="0" y="0"/>
            <a:chExt cx="1470885" cy="54890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70885" cy="548908"/>
            </a:xfrm>
            <a:custGeom>
              <a:avLst/>
              <a:gdLst/>
              <a:ahLst/>
              <a:cxnLst/>
              <a:rect l="l" t="t" r="r" b="b"/>
              <a:pathLst>
                <a:path w="1470885" h="548908">
                  <a:moveTo>
                    <a:pt x="63768" y="0"/>
                  </a:moveTo>
                  <a:lnTo>
                    <a:pt x="1407117" y="0"/>
                  </a:lnTo>
                  <a:cubicBezTo>
                    <a:pt x="1442335" y="0"/>
                    <a:pt x="1470885" y="28550"/>
                    <a:pt x="1470885" y="63768"/>
                  </a:cubicBezTo>
                  <a:lnTo>
                    <a:pt x="1470885" y="485140"/>
                  </a:lnTo>
                  <a:cubicBezTo>
                    <a:pt x="1470885" y="502052"/>
                    <a:pt x="1464167" y="518272"/>
                    <a:pt x="1452208" y="530231"/>
                  </a:cubicBezTo>
                  <a:cubicBezTo>
                    <a:pt x="1440249" y="542189"/>
                    <a:pt x="1424030" y="548908"/>
                    <a:pt x="1407117" y="548908"/>
                  </a:cubicBezTo>
                  <a:lnTo>
                    <a:pt x="63768" y="548908"/>
                  </a:lnTo>
                  <a:cubicBezTo>
                    <a:pt x="46856" y="548908"/>
                    <a:pt x="30636" y="542189"/>
                    <a:pt x="18677" y="530231"/>
                  </a:cubicBezTo>
                  <a:cubicBezTo>
                    <a:pt x="6718" y="518272"/>
                    <a:pt x="0" y="502052"/>
                    <a:pt x="0" y="485140"/>
                  </a:cubicBezTo>
                  <a:lnTo>
                    <a:pt x="0" y="63768"/>
                  </a:lnTo>
                  <a:cubicBezTo>
                    <a:pt x="0" y="46856"/>
                    <a:pt x="6718" y="30636"/>
                    <a:pt x="18677" y="18677"/>
                  </a:cubicBezTo>
                  <a:cubicBezTo>
                    <a:pt x="30636" y="6718"/>
                    <a:pt x="46856" y="0"/>
                    <a:pt x="6376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470885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921848" y="1224733"/>
            <a:ext cx="3909113" cy="1692069"/>
          </a:xfrm>
          <a:custGeom>
            <a:avLst/>
            <a:gdLst/>
            <a:ahLst/>
            <a:cxnLst/>
            <a:rect l="l" t="t" r="r" b="b"/>
            <a:pathLst>
              <a:path w="3909113" h="1692069">
                <a:moveTo>
                  <a:pt x="0" y="0"/>
                </a:moveTo>
                <a:lnTo>
                  <a:pt x="3909113" y="0"/>
                </a:lnTo>
                <a:lnTo>
                  <a:pt x="3909113" y="1692069"/>
                </a:lnTo>
                <a:lnTo>
                  <a:pt x="0" y="1692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7834789" y="375322"/>
            <a:ext cx="2737512" cy="2737512"/>
          </a:xfrm>
          <a:custGeom>
            <a:avLst/>
            <a:gdLst/>
            <a:ahLst/>
            <a:cxnLst/>
            <a:rect l="l" t="t" r="r" b="b"/>
            <a:pathLst>
              <a:path w="2737512" h="2737512">
                <a:moveTo>
                  <a:pt x="0" y="0"/>
                </a:moveTo>
                <a:lnTo>
                  <a:pt x="2737512" y="0"/>
                </a:lnTo>
                <a:lnTo>
                  <a:pt x="2737512" y="2737512"/>
                </a:lnTo>
                <a:lnTo>
                  <a:pt x="0" y="27375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hfgg.de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084021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u="sng" spc="40">
                <a:solidFill>
                  <a:srgbClr val="5F0F9B"/>
                </a:solidFill>
                <a:latin typeface="Montserrat"/>
                <a:ea typeface="Montserrat"/>
                <a:cs typeface="Montserrat"/>
                <a:sym typeface="Montserrat"/>
              </a:rPr>
              <a:t>abpflastern.de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35118" cy="2084134"/>
            <a:chOff x="0" y="0"/>
            <a:chExt cx="4539290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290" cy="548908"/>
            </a:xfrm>
            <a:custGeom>
              <a:avLst/>
              <a:gdLst/>
              <a:ahLst/>
              <a:cxnLst/>
              <a:rect l="l" t="t" r="r" b="b"/>
              <a:pathLst>
                <a:path w="4539290" h="548908">
                  <a:moveTo>
                    <a:pt x="20663" y="0"/>
                  </a:moveTo>
                  <a:lnTo>
                    <a:pt x="4518627" y="0"/>
                  </a:lnTo>
                  <a:cubicBezTo>
                    <a:pt x="4524108" y="0"/>
                    <a:pt x="4529363" y="2177"/>
                    <a:pt x="4533238" y="6052"/>
                  </a:cubicBezTo>
                  <a:cubicBezTo>
                    <a:pt x="4537113" y="9927"/>
                    <a:pt x="4539290" y="15183"/>
                    <a:pt x="4539290" y="20663"/>
                  </a:cubicBezTo>
                  <a:lnTo>
                    <a:pt x="4539290" y="528245"/>
                  </a:lnTo>
                  <a:cubicBezTo>
                    <a:pt x="4539290" y="533725"/>
                    <a:pt x="4537113" y="538981"/>
                    <a:pt x="4533238" y="542856"/>
                  </a:cubicBezTo>
                  <a:cubicBezTo>
                    <a:pt x="4529363" y="546731"/>
                    <a:pt x="4524108" y="548908"/>
                    <a:pt x="4518627" y="548908"/>
                  </a:cubicBezTo>
                  <a:lnTo>
                    <a:pt x="20663" y="548908"/>
                  </a:lnTo>
                  <a:cubicBezTo>
                    <a:pt x="15183" y="548908"/>
                    <a:pt x="9927" y="546731"/>
                    <a:pt x="6052" y="542856"/>
                  </a:cubicBezTo>
                  <a:cubicBezTo>
                    <a:pt x="2177" y="538981"/>
                    <a:pt x="0" y="533725"/>
                    <a:pt x="0" y="528245"/>
                  </a:cubicBezTo>
                  <a:lnTo>
                    <a:pt x="0" y="20663"/>
                  </a:lnTo>
                  <a:cubicBezTo>
                    <a:pt x="0" y="15183"/>
                    <a:pt x="2177" y="9927"/>
                    <a:pt x="6052" y="6052"/>
                  </a:cubicBezTo>
                  <a:cubicBezTo>
                    <a:pt x="9927" y="2177"/>
                    <a:pt x="15183" y="0"/>
                    <a:pt x="2066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290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3925" y="1595213"/>
            <a:ext cx="3645375" cy="6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STADT: </a:t>
            </a:r>
          </a:p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PLATZHALTER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  <p:sp>
        <p:nvSpPr>
          <p:cNvPr id="7" name="Freeform 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6865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abpflastern.de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235" y="3198559"/>
            <a:ext cx="5723149" cy="6649381"/>
            <a:chOff x="0" y="0"/>
            <a:chExt cx="1495972" cy="20409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5972" cy="2040954"/>
            </a:xfrm>
            <a:custGeom>
              <a:avLst/>
              <a:gdLst/>
              <a:ahLst/>
              <a:cxnLst/>
              <a:rect l="l" t="t" r="r" b="b"/>
              <a:pathLst>
                <a:path w="1495972" h="2040954">
                  <a:moveTo>
                    <a:pt x="62698" y="0"/>
                  </a:moveTo>
                  <a:lnTo>
                    <a:pt x="1433273" y="0"/>
                  </a:lnTo>
                  <a:cubicBezTo>
                    <a:pt x="1467901" y="0"/>
                    <a:pt x="1495972" y="28071"/>
                    <a:pt x="1495972" y="62698"/>
                  </a:cubicBezTo>
                  <a:lnTo>
                    <a:pt x="1495972" y="1978256"/>
                  </a:lnTo>
                  <a:cubicBezTo>
                    <a:pt x="1495972" y="2012883"/>
                    <a:pt x="1467901" y="2040954"/>
                    <a:pt x="1433273" y="2040954"/>
                  </a:cubicBezTo>
                  <a:lnTo>
                    <a:pt x="62698" y="2040954"/>
                  </a:lnTo>
                  <a:cubicBezTo>
                    <a:pt x="28071" y="2040954"/>
                    <a:pt x="0" y="2012883"/>
                    <a:pt x="0" y="1978256"/>
                  </a:cubicBezTo>
                  <a:lnTo>
                    <a:pt x="0" y="62698"/>
                  </a:lnTo>
                  <a:cubicBezTo>
                    <a:pt x="0" y="28071"/>
                    <a:pt x="28071" y="0"/>
                    <a:pt x="62698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95972" cy="2079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9091" y="3491366"/>
            <a:ext cx="3345275" cy="534402"/>
            <a:chOff x="0" y="0"/>
            <a:chExt cx="254400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44003" cy="406400"/>
            </a:xfrm>
            <a:custGeom>
              <a:avLst/>
              <a:gdLst/>
              <a:ahLst/>
              <a:cxnLst/>
              <a:rect l="l" t="t" r="r" b="b"/>
              <a:pathLst>
                <a:path w="2544003" h="406400">
                  <a:moveTo>
                    <a:pt x="2340803" y="0"/>
                  </a:moveTo>
                  <a:cubicBezTo>
                    <a:pt x="2453027" y="0"/>
                    <a:pt x="2544003" y="90976"/>
                    <a:pt x="2544003" y="203200"/>
                  </a:cubicBezTo>
                  <a:cubicBezTo>
                    <a:pt x="2544003" y="315424"/>
                    <a:pt x="2453027" y="406400"/>
                    <a:pt x="234080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8EC"/>
            </a:solidFill>
            <a:ln w="1905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54400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3566016"/>
            <a:ext cx="2958925" cy="366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287188" y="3189034"/>
            <a:ext cx="11484144" cy="6678368"/>
            <a:chOff x="0" y="0"/>
            <a:chExt cx="3013271" cy="19861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13271" cy="1986109"/>
            </a:xfrm>
            <a:custGeom>
              <a:avLst/>
              <a:gdLst/>
              <a:ahLst/>
              <a:cxnLst/>
              <a:rect l="l" t="t" r="r" b="b"/>
              <a:pathLst>
                <a:path w="3013271" h="1986109">
                  <a:moveTo>
                    <a:pt x="31127" y="0"/>
                  </a:moveTo>
                  <a:lnTo>
                    <a:pt x="2982143" y="0"/>
                  </a:lnTo>
                  <a:cubicBezTo>
                    <a:pt x="2990399" y="0"/>
                    <a:pt x="2998316" y="3279"/>
                    <a:pt x="3004154" y="9117"/>
                  </a:cubicBezTo>
                  <a:cubicBezTo>
                    <a:pt x="3009991" y="14954"/>
                    <a:pt x="3013271" y="22872"/>
                    <a:pt x="3013271" y="31127"/>
                  </a:cubicBezTo>
                  <a:lnTo>
                    <a:pt x="3013271" y="1954982"/>
                  </a:lnTo>
                  <a:cubicBezTo>
                    <a:pt x="3013271" y="1963238"/>
                    <a:pt x="3009991" y="1971155"/>
                    <a:pt x="3004154" y="1976993"/>
                  </a:cubicBezTo>
                  <a:cubicBezTo>
                    <a:pt x="2998316" y="1982830"/>
                    <a:pt x="2990399" y="1986109"/>
                    <a:pt x="2982143" y="1986109"/>
                  </a:cubicBezTo>
                  <a:lnTo>
                    <a:pt x="31127" y="1986109"/>
                  </a:lnTo>
                  <a:cubicBezTo>
                    <a:pt x="22872" y="1986109"/>
                    <a:pt x="14954" y="1982830"/>
                    <a:pt x="9117" y="1976993"/>
                  </a:cubicBezTo>
                  <a:cubicBezTo>
                    <a:pt x="3279" y="1971155"/>
                    <a:pt x="0" y="1963238"/>
                    <a:pt x="0" y="1954982"/>
                  </a:cubicBezTo>
                  <a:lnTo>
                    <a:pt x="0" y="31127"/>
                  </a:lnTo>
                  <a:cubicBezTo>
                    <a:pt x="0" y="22872"/>
                    <a:pt x="3279" y="14954"/>
                    <a:pt x="9117" y="9117"/>
                  </a:cubicBezTo>
                  <a:cubicBezTo>
                    <a:pt x="14954" y="3279"/>
                    <a:pt x="22872" y="0"/>
                    <a:pt x="3112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013271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4400270"/>
            <a:ext cx="4707673" cy="221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hier hin:</a:t>
            </a:r>
          </a:p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(gut zu lesendes generell nie kleiner als 20 pt!)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53892" y="8096596"/>
            <a:ext cx="543810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von der </a:t>
            </a:r>
            <a:r>
              <a:rPr lang="en-US" sz="39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eigenen</a:t>
            </a:r>
            <a:r>
              <a:rPr lang="en-US" sz="39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9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Einfahrt</a:t>
            </a:r>
            <a:r>
              <a:rPr lang="en-US" sz="39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bis an den Rand </a:t>
            </a:r>
            <a:r>
              <a:rPr lang="en-US" sz="39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meiner</a:t>
            </a:r>
            <a:r>
              <a:rPr lang="en-US" sz="39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Stadt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8263" y="-1211485"/>
            <a:ext cx="10114656" cy="10481278"/>
          </a:xfrm>
          <a:custGeom>
            <a:avLst/>
            <a:gdLst/>
            <a:ahLst/>
            <a:cxnLst/>
            <a:rect l="l" t="t" r="r" b="b"/>
            <a:pathLst>
              <a:path w="11128259" h="11128259">
                <a:moveTo>
                  <a:pt x="0" y="0"/>
                </a:moveTo>
                <a:lnTo>
                  <a:pt x="11128259" y="0"/>
                </a:lnTo>
                <a:lnTo>
                  <a:pt x="11128259" y="11128259"/>
                </a:lnTo>
                <a:lnTo>
                  <a:pt x="0" y="11128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35118" cy="2084134"/>
            <a:chOff x="0" y="0"/>
            <a:chExt cx="4539290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290" cy="548908"/>
            </a:xfrm>
            <a:custGeom>
              <a:avLst/>
              <a:gdLst/>
              <a:ahLst/>
              <a:cxnLst/>
              <a:rect l="l" t="t" r="r" b="b"/>
              <a:pathLst>
                <a:path w="4539290" h="548908">
                  <a:moveTo>
                    <a:pt x="20663" y="0"/>
                  </a:moveTo>
                  <a:lnTo>
                    <a:pt x="4518627" y="0"/>
                  </a:lnTo>
                  <a:cubicBezTo>
                    <a:pt x="4524108" y="0"/>
                    <a:pt x="4529363" y="2177"/>
                    <a:pt x="4533238" y="6052"/>
                  </a:cubicBezTo>
                  <a:cubicBezTo>
                    <a:pt x="4537113" y="9927"/>
                    <a:pt x="4539290" y="15183"/>
                    <a:pt x="4539290" y="20663"/>
                  </a:cubicBezTo>
                  <a:lnTo>
                    <a:pt x="4539290" y="528245"/>
                  </a:lnTo>
                  <a:cubicBezTo>
                    <a:pt x="4539290" y="533725"/>
                    <a:pt x="4537113" y="538981"/>
                    <a:pt x="4533238" y="542856"/>
                  </a:cubicBezTo>
                  <a:cubicBezTo>
                    <a:pt x="4529363" y="546731"/>
                    <a:pt x="4524108" y="548908"/>
                    <a:pt x="4518627" y="548908"/>
                  </a:cubicBezTo>
                  <a:lnTo>
                    <a:pt x="20663" y="548908"/>
                  </a:lnTo>
                  <a:cubicBezTo>
                    <a:pt x="15183" y="548908"/>
                    <a:pt x="9927" y="546731"/>
                    <a:pt x="6052" y="542856"/>
                  </a:cubicBezTo>
                  <a:cubicBezTo>
                    <a:pt x="2177" y="538981"/>
                    <a:pt x="0" y="533725"/>
                    <a:pt x="0" y="528245"/>
                  </a:cubicBezTo>
                  <a:lnTo>
                    <a:pt x="0" y="20663"/>
                  </a:lnTo>
                  <a:cubicBezTo>
                    <a:pt x="0" y="15183"/>
                    <a:pt x="2177" y="9927"/>
                    <a:pt x="6052" y="6052"/>
                  </a:cubicBezTo>
                  <a:cubicBezTo>
                    <a:pt x="9927" y="2177"/>
                    <a:pt x="15183" y="0"/>
                    <a:pt x="2066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290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3925" y="1595213"/>
            <a:ext cx="3645375" cy="6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STADT: </a:t>
            </a:r>
          </a:p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PLATZHALTER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  <p:sp>
        <p:nvSpPr>
          <p:cNvPr id="7" name="Freeform 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6865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abpflastern.de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235" y="3145902"/>
            <a:ext cx="17233097" cy="6635236"/>
            <a:chOff x="0" y="0"/>
            <a:chExt cx="4533078" cy="19861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33078" cy="1986109"/>
            </a:xfrm>
            <a:custGeom>
              <a:avLst/>
              <a:gdLst/>
              <a:ahLst/>
              <a:cxnLst/>
              <a:rect l="l" t="t" r="r" b="b"/>
              <a:pathLst>
                <a:path w="4533078" h="1986109">
                  <a:moveTo>
                    <a:pt x="20691" y="0"/>
                  </a:moveTo>
                  <a:lnTo>
                    <a:pt x="4512387" y="0"/>
                  </a:lnTo>
                  <a:cubicBezTo>
                    <a:pt x="4517874" y="0"/>
                    <a:pt x="4523137" y="2180"/>
                    <a:pt x="4527017" y="6060"/>
                  </a:cubicBezTo>
                  <a:cubicBezTo>
                    <a:pt x="4530898" y="9941"/>
                    <a:pt x="4533078" y="15204"/>
                    <a:pt x="4533078" y="20691"/>
                  </a:cubicBezTo>
                  <a:lnTo>
                    <a:pt x="4533078" y="1965418"/>
                  </a:lnTo>
                  <a:cubicBezTo>
                    <a:pt x="4533078" y="1970906"/>
                    <a:pt x="4530898" y="1976169"/>
                    <a:pt x="4527017" y="1980049"/>
                  </a:cubicBezTo>
                  <a:cubicBezTo>
                    <a:pt x="4523137" y="1983929"/>
                    <a:pt x="4517874" y="1986109"/>
                    <a:pt x="4512387" y="1986109"/>
                  </a:cubicBezTo>
                  <a:lnTo>
                    <a:pt x="20691" y="1986109"/>
                  </a:lnTo>
                  <a:cubicBezTo>
                    <a:pt x="15204" y="1986109"/>
                    <a:pt x="9941" y="1983929"/>
                    <a:pt x="6060" y="1980049"/>
                  </a:cubicBezTo>
                  <a:cubicBezTo>
                    <a:pt x="2180" y="1976169"/>
                    <a:pt x="0" y="1970906"/>
                    <a:pt x="0" y="1965418"/>
                  </a:cubicBezTo>
                  <a:lnTo>
                    <a:pt x="0" y="20691"/>
                  </a:lnTo>
                  <a:cubicBezTo>
                    <a:pt x="0" y="15204"/>
                    <a:pt x="2180" y="9941"/>
                    <a:pt x="6060" y="6060"/>
                  </a:cubicBezTo>
                  <a:cubicBezTo>
                    <a:pt x="9941" y="2180"/>
                    <a:pt x="15204" y="0"/>
                    <a:pt x="20691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533078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3703384"/>
            <a:ext cx="11927285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Fließtext hier hin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35118" cy="2084134"/>
            <a:chOff x="0" y="0"/>
            <a:chExt cx="4539290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290" cy="548908"/>
            </a:xfrm>
            <a:custGeom>
              <a:avLst/>
              <a:gdLst/>
              <a:ahLst/>
              <a:cxnLst/>
              <a:rect l="l" t="t" r="r" b="b"/>
              <a:pathLst>
                <a:path w="4539290" h="548908">
                  <a:moveTo>
                    <a:pt x="20663" y="0"/>
                  </a:moveTo>
                  <a:lnTo>
                    <a:pt x="4518627" y="0"/>
                  </a:lnTo>
                  <a:cubicBezTo>
                    <a:pt x="4524108" y="0"/>
                    <a:pt x="4529363" y="2177"/>
                    <a:pt x="4533238" y="6052"/>
                  </a:cubicBezTo>
                  <a:cubicBezTo>
                    <a:pt x="4537113" y="9927"/>
                    <a:pt x="4539290" y="15183"/>
                    <a:pt x="4539290" y="20663"/>
                  </a:cubicBezTo>
                  <a:lnTo>
                    <a:pt x="4539290" y="528245"/>
                  </a:lnTo>
                  <a:cubicBezTo>
                    <a:pt x="4539290" y="533725"/>
                    <a:pt x="4537113" y="538981"/>
                    <a:pt x="4533238" y="542856"/>
                  </a:cubicBezTo>
                  <a:cubicBezTo>
                    <a:pt x="4529363" y="546731"/>
                    <a:pt x="4524108" y="548908"/>
                    <a:pt x="4518627" y="548908"/>
                  </a:cubicBezTo>
                  <a:lnTo>
                    <a:pt x="20663" y="548908"/>
                  </a:lnTo>
                  <a:cubicBezTo>
                    <a:pt x="15183" y="548908"/>
                    <a:pt x="9927" y="546731"/>
                    <a:pt x="6052" y="542856"/>
                  </a:cubicBezTo>
                  <a:cubicBezTo>
                    <a:pt x="2177" y="538981"/>
                    <a:pt x="0" y="533725"/>
                    <a:pt x="0" y="528245"/>
                  </a:cubicBezTo>
                  <a:lnTo>
                    <a:pt x="0" y="20663"/>
                  </a:lnTo>
                  <a:cubicBezTo>
                    <a:pt x="0" y="15183"/>
                    <a:pt x="2177" y="9927"/>
                    <a:pt x="6052" y="6052"/>
                  </a:cubicBezTo>
                  <a:cubicBezTo>
                    <a:pt x="9927" y="2177"/>
                    <a:pt x="15183" y="0"/>
                    <a:pt x="2066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290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3925" y="1595213"/>
            <a:ext cx="3645375" cy="6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STADT: </a:t>
            </a:r>
          </a:p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PLATZHALTER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  <p:sp>
        <p:nvSpPr>
          <p:cNvPr id="7" name="Freeform 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6865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abpflastern.de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236" y="3230341"/>
            <a:ext cx="8546044" cy="6714614"/>
            <a:chOff x="0" y="0"/>
            <a:chExt cx="2280552" cy="19861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80552" cy="1986109"/>
            </a:xfrm>
            <a:custGeom>
              <a:avLst/>
              <a:gdLst/>
              <a:ahLst/>
              <a:cxnLst/>
              <a:rect l="l" t="t" r="r" b="b"/>
              <a:pathLst>
                <a:path w="2280552" h="1986109">
                  <a:moveTo>
                    <a:pt x="41543" y="0"/>
                  </a:moveTo>
                  <a:lnTo>
                    <a:pt x="2239009" y="0"/>
                  </a:lnTo>
                  <a:cubicBezTo>
                    <a:pt x="2261953" y="0"/>
                    <a:pt x="2280552" y="18599"/>
                    <a:pt x="2280552" y="41543"/>
                  </a:cubicBezTo>
                  <a:lnTo>
                    <a:pt x="2280552" y="1944566"/>
                  </a:lnTo>
                  <a:cubicBezTo>
                    <a:pt x="2280552" y="1967510"/>
                    <a:pt x="2261953" y="1986109"/>
                    <a:pt x="2239009" y="1986109"/>
                  </a:cubicBezTo>
                  <a:lnTo>
                    <a:pt x="41543" y="1986109"/>
                  </a:lnTo>
                  <a:cubicBezTo>
                    <a:pt x="18599" y="1986109"/>
                    <a:pt x="0" y="1967510"/>
                    <a:pt x="0" y="1944566"/>
                  </a:cubicBezTo>
                  <a:lnTo>
                    <a:pt x="0" y="41543"/>
                  </a:lnTo>
                  <a:cubicBezTo>
                    <a:pt x="0" y="18599"/>
                    <a:pt x="18599" y="0"/>
                    <a:pt x="4154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80552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60592" y="3124336"/>
            <a:ext cx="8612760" cy="6948143"/>
            <a:chOff x="-11474" y="-38100"/>
            <a:chExt cx="2291255" cy="2024209"/>
          </a:xfrm>
        </p:grpSpPr>
        <p:sp>
          <p:nvSpPr>
            <p:cNvPr id="15" name="Freeform 15"/>
            <p:cNvSpPr/>
            <p:nvPr/>
          </p:nvSpPr>
          <p:spPr>
            <a:xfrm>
              <a:off x="-11474" y="-5737"/>
              <a:ext cx="2291255" cy="1951686"/>
            </a:xfrm>
            <a:custGeom>
              <a:avLst/>
              <a:gdLst/>
              <a:ahLst/>
              <a:cxnLst/>
              <a:rect l="l" t="t" r="r" b="b"/>
              <a:pathLst>
                <a:path w="2279781" h="1986109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1944552"/>
                  </a:lnTo>
                  <a:cubicBezTo>
                    <a:pt x="2279781" y="1955574"/>
                    <a:pt x="2275403" y="1966144"/>
                    <a:pt x="2267609" y="1973938"/>
                  </a:cubicBezTo>
                  <a:cubicBezTo>
                    <a:pt x="2259816" y="1981731"/>
                    <a:pt x="2249245" y="1986109"/>
                    <a:pt x="2238224" y="1986109"/>
                  </a:cubicBezTo>
                  <a:lnTo>
                    <a:pt x="41557" y="1986109"/>
                  </a:lnTo>
                  <a:cubicBezTo>
                    <a:pt x="30535" y="1986109"/>
                    <a:pt x="19965" y="1981731"/>
                    <a:pt x="12172" y="1973938"/>
                  </a:cubicBezTo>
                  <a:cubicBezTo>
                    <a:pt x="4378" y="1966144"/>
                    <a:pt x="0" y="1955574"/>
                    <a:pt x="0" y="1944552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79781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3674809"/>
            <a:ext cx="7575450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9"/>
              </a:lnSpc>
              <a:spcBef>
                <a:spcPct val="0"/>
              </a:spcBef>
            </a:pPr>
            <a:r>
              <a:rPr lang="en-US" sz="3799" spc="-37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Text oder Bild hier hin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1481" y="3915491"/>
            <a:ext cx="7718644" cy="615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Stichpunkte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hier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hin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yzxzxzy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yzyzyzxy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zyzyzyx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yzxzxzy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yzyzyzxy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zyzyzyx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yzxy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yzxzxzy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yzyzyzxy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zyzyzyx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yzxzxzy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yzyzyzxy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zyzyzyx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yzxy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yzxzxzy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yzyzyzxy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yxzyzy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x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zyzyzyx</a:t>
            </a:r>
            <a:r>
              <a:rPr lang="en-US" sz="2499" dirty="0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</a:t>
            </a: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749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40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40"/>
              </a:lnSpc>
            </a:pPr>
            <a:endParaRPr lang="en-US" sz="2499" dirty="0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35118" cy="2084134"/>
            <a:chOff x="0" y="0"/>
            <a:chExt cx="4539290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290" cy="548908"/>
            </a:xfrm>
            <a:custGeom>
              <a:avLst/>
              <a:gdLst/>
              <a:ahLst/>
              <a:cxnLst/>
              <a:rect l="l" t="t" r="r" b="b"/>
              <a:pathLst>
                <a:path w="4539290" h="548908">
                  <a:moveTo>
                    <a:pt x="20663" y="0"/>
                  </a:moveTo>
                  <a:lnTo>
                    <a:pt x="4518627" y="0"/>
                  </a:lnTo>
                  <a:cubicBezTo>
                    <a:pt x="4524108" y="0"/>
                    <a:pt x="4529363" y="2177"/>
                    <a:pt x="4533238" y="6052"/>
                  </a:cubicBezTo>
                  <a:cubicBezTo>
                    <a:pt x="4537113" y="9927"/>
                    <a:pt x="4539290" y="15183"/>
                    <a:pt x="4539290" y="20663"/>
                  </a:cubicBezTo>
                  <a:lnTo>
                    <a:pt x="4539290" y="528245"/>
                  </a:lnTo>
                  <a:cubicBezTo>
                    <a:pt x="4539290" y="533725"/>
                    <a:pt x="4537113" y="538981"/>
                    <a:pt x="4533238" y="542856"/>
                  </a:cubicBezTo>
                  <a:cubicBezTo>
                    <a:pt x="4529363" y="546731"/>
                    <a:pt x="4524108" y="548908"/>
                    <a:pt x="4518627" y="548908"/>
                  </a:cubicBezTo>
                  <a:lnTo>
                    <a:pt x="20663" y="548908"/>
                  </a:lnTo>
                  <a:cubicBezTo>
                    <a:pt x="15183" y="548908"/>
                    <a:pt x="9927" y="546731"/>
                    <a:pt x="6052" y="542856"/>
                  </a:cubicBezTo>
                  <a:cubicBezTo>
                    <a:pt x="2177" y="538981"/>
                    <a:pt x="0" y="533725"/>
                    <a:pt x="0" y="528245"/>
                  </a:cubicBezTo>
                  <a:lnTo>
                    <a:pt x="0" y="20663"/>
                  </a:lnTo>
                  <a:cubicBezTo>
                    <a:pt x="0" y="15183"/>
                    <a:pt x="2177" y="9927"/>
                    <a:pt x="6052" y="6052"/>
                  </a:cubicBezTo>
                  <a:cubicBezTo>
                    <a:pt x="9927" y="2177"/>
                    <a:pt x="15183" y="0"/>
                    <a:pt x="2066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290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3925" y="1595213"/>
            <a:ext cx="3645375" cy="6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STADT: </a:t>
            </a:r>
          </a:p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PLATZHALTER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  <p:sp>
        <p:nvSpPr>
          <p:cNvPr id="7" name="Freeform 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6865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abpflastern.de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235" y="3167468"/>
            <a:ext cx="8591196" cy="6797181"/>
            <a:chOff x="0" y="0"/>
            <a:chExt cx="2279781" cy="19861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9781" cy="1986109"/>
            </a:xfrm>
            <a:custGeom>
              <a:avLst/>
              <a:gdLst/>
              <a:ahLst/>
              <a:cxnLst/>
              <a:rect l="l" t="t" r="r" b="b"/>
              <a:pathLst>
                <a:path w="2279781" h="1986109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1944552"/>
                  </a:lnTo>
                  <a:cubicBezTo>
                    <a:pt x="2279781" y="1955574"/>
                    <a:pt x="2275403" y="1966144"/>
                    <a:pt x="2267609" y="1973938"/>
                  </a:cubicBezTo>
                  <a:cubicBezTo>
                    <a:pt x="2259816" y="1981731"/>
                    <a:pt x="2249245" y="1986109"/>
                    <a:pt x="2238224" y="1986109"/>
                  </a:cubicBezTo>
                  <a:lnTo>
                    <a:pt x="41557" y="1986109"/>
                  </a:lnTo>
                  <a:cubicBezTo>
                    <a:pt x="30535" y="1986109"/>
                    <a:pt x="19965" y="1981731"/>
                    <a:pt x="12172" y="1973938"/>
                  </a:cubicBezTo>
                  <a:cubicBezTo>
                    <a:pt x="4378" y="1966144"/>
                    <a:pt x="0" y="1955574"/>
                    <a:pt x="0" y="1944552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79781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82156" y="3145902"/>
            <a:ext cx="8591196" cy="6818747"/>
            <a:chOff x="0" y="0"/>
            <a:chExt cx="2279781" cy="19861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9781" cy="1986109"/>
            </a:xfrm>
            <a:custGeom>
              <a:avLst/>
              <a:gdLst/>
              <a:ahLst/>
              <a:cxnLst/>
              <a:rect l="l" t="t" r="r" b="b"/>
              <a:pathLst>
                <a:path w="2279781" h="1986109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1944552"/>
                  </a:lnTo>
                  <a:cubicBezTo>
                    <a:pt x="2279781" y="1955574"/>
                    <a:pt x="2275403" y="1966144"/>
                    <a:pt x="2267609" y="1973938"/>
                  </a:cubicBezTo>
                  <a:cubicBezTo>
                    <a:pt x="2259816" y="1981731"/>
                    <a:pt x="2249245" y="1986109"/>
                    <a:pt x="2238224" y="1986109"/>
                  </a:cubicBezTo>
                  <a:lnTo>
                    <a:pt x="41557" y="1986109"/>
                  </a:lnTo>
                  <a:cubicBezTo>
                    <a:pt x="30535" y="1986109"/>
                    <a:pt x="19965" y="1981731"/>
                    <a:pt x="12172" y="1973938"/>
                  </a:cubicBezTo>
                  <a:cubicBezTo>
                    <a:pt x="4378" y="1966144"/>
                    <a:pt x="0" y="1955574"/>
                    <a:pt x="0" y="1944552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79781" cy="2024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4678" y="3858341"/>
            <a:ext cx="7718644" cy="615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Stichpunkte hier hin</a:t>
            </a:r>
          </a:p>
          <a:p>
            <a:pPr algn="l">
              <a:lnSpc>
                <a:spcPts val="2749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 xyz xyz xyz xyz xyz xyz xyz xyzx zy x yxzyx yzxzxzy yzyzyzxy yx x yxzyzy x zyzyzyx yz</a:t>
            </a:r>
          </a:p>
          <a:p>
            <a:pPr algn="l">
              <a:lnSpc>
                <a:spcPts val="2749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xyz xyz xyz xyz xyz xyz xyz xyz xyzx zy x yxzyx yzxzxzy yzyzyzxy yx x yxzyzy x zyzyzyx yzxy</a:t>
            </a:r>
          </a:p>
          <a:p>
            <a:pPr algn="l">
              <a:lnSpc>
                <a:spcPts val="2749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 xyz xyz xyz xyz xyz xyz xyz xyzx zy x yxzyx yzxzxzy yzyzyzxy yx x yxzyzy x zyzyzyx yzxyz xyz xyz xyz xyz xyz xyz xyz xyzx zy x yxzyx yzxzxzy yzyzyzxy yx x yxzyzy x zyzyzyx yzxy</a:t>
            </a:r>
          </a:p>
          <a:p>
            <a:pPr algn="l">
              <a:lnSpc>
                <a:spcPts val="2749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yz xyz xyz xyz xyz xyz xyz xyz xyzx zy x yxzyx yzxzxzy yzyzyzxy yx x yxzyzy x zyzyzyx yz</a:t>
            </a:r>
          </a:p>
          <a:p>
            <a:pPr algn="l">
              <a:lnSpc>
                <a:spcPts val="2749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40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40"/>
              </a:lnSpc>
            </a:pPr>
            <a:endParaRPr lang="en-US" sz="2499">
              <a:solidFill>
                <a:srgbClr val="303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588983" y="3297763"/>
            <a:ext cx="5843460" cy="5908158"/>
          </a:xfrm>
          <a:custGeom>
            <a:avLst/>
            <a:gdLst/>
            <a:ahLst/>
            <a:cxnLst/>
            <a:rect l="l" t="t" r="r" b="b"/>
            <a:pathLst>
              <a:path w="7870667" h="7870667">
                <a:moveTo>
                  <a:pt x="0" y="0"/>
                </a:moveTo>
                <a:lnTo>
                  <a:pt x="7870667" y="0"/>
                </a:lnTo>
                <a:lnTo>
                  <a:pt x="7870667" y="7870667"/>
                </a:lnTo>
                <a:lnTo>
                  <a:pt x="0" y="7870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3613925" y="9675515"/>
            <a:ext cx="3645375" cy="33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BILD HIER HIN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235" y="1028700"/>
            <a:ext cx="17235118" cy="2084134"/>
            <a:chOff x="0" y="0"/>
            <a:chExt cx="4539290" cy="54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290" cy="548908"/>
            </a:xfrm>
            <a:custGeom>
              <a:avLst/>
              <a:gdLst/>
              <a:ahLst/>
              <a:cxnLst/>
              <a:rect l="l" t="t" r="r" b="b"/>
              <a:pathLst>
                <a:path w="4539290" h="548908">
                  <a:moveTo>
                    <a:pt x="20663" y="0"/>
                  </a:moveTo>
                  <a:lnTo>
                    <a:pt x="4518627" y="0"/>
                  </a:lnTo>
                  <a:cubicBezTo>
                    <a:pt x="4524108" y="0"/>
                    <a:pt x="4529363" y="2177"/>
                    <a:pt x="4533238" y="6052"/>
                  </a:cubicBezTo>
                  <a:cubicBezTo>
                    <a:pt x="4537113" y="9927"/>
                    <a:pt x="4539290" y="15183"/>
                    <a:pt x="4539290" y="20663"/>
                  </a:cubicBezTo>
                  <a:lnTo>
                    <a:pt x="4539290" y="528245"/>
                  </a:lnTo>
                  <a:cubicBezTo>
                    <a:pt x="4539290" y="533725"/>
                    <a:pt x="4537113" y="538981"/>
                    <a:pt x="4533238" y="542856"/>
                  </a:cubicBezTo>
                  <a:cubicBezTo>
                    <a:pt x="4529363" y="546731"/>
                    <a:pt x="4524108" y="548908"/>
                    <a:pt x="4518627" y="548908"/>
                  </a:cubicBezTo>
                  <a:lnTo>
                    <a:pt x="20663" y="548908"/>
                  </a:lnTo>
                  <a:cubicBezTo>
                    <a:pt x="15183" y="548908"/>
                    <a:pt x="9927" y="546731"/>
                    <a:pt x="6052" y="542856"/>
                  </a:cubicBezTo>
                  <a:cubicBezTo>
                    <a:pt x="2177" y="538981"/>
                    <a:pt x="0" y="533725"/>
                    <a:pt x="0" y="528245"/>
                  </a:cubicBezTo>
                  <a:lnTo>
                    <a:pt x="0" y="20663"/>
                  </a:lnTo>
                  <a:cubicBezTo>
                    <a:pt x="0" y="15183"/>
                    <a:pt x="2177" y="9927"/>
                    <a:pt x="6052" y="6052"/>
                  </a:cubicBezTo>
                  <a:cubicBezTo>
                    <a:pt x="9927" y="2177"/>
                    <a:pt x="15183" y="0"/>
                    <a:pt x="20663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290" cy="5870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613925" y="1595213"/>
            <a:ext cx="3645375" cy="6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STADT: </a:t>
            </a:r>
          </a:p>
          <a:p>
            <a:pPr algn="r">
              <a:lnSpc>
                <a:spcPts val="2630"/>
              </a:lnSpc>
            </a:pPr>
            <a:r>
              <a:rPr lang="en-US" sz="2413">
                <a:solidFill>
                  <a:srgbClr val="303030"/>
                </a:solidFill>
                <a:latin typeface="Montserrat"/>
                <a:ea typeface="Montserrat"/>
                <a:cs typeface="Montserrat"/>
                <a:sym typeface="Montserrat"/>
              </a:rPr>
              <a:t>PLATZHALTER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2025" y="1673800"/>
            <a:ext cx="11022675" cy="115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  <a:spcBef>
                <a:spcPct val="0"/>
              </a:spcBef>
            </a:pPr>
            <a:r>
              <a:rPr lang="en-US" sz="9761" b="1" spc="-390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Lokale Initiative</a:t>
            </a:r>
          </a:p>
        </p:txBody>
      </p:sp>
      <p:sp>
        <p:nvSpPr>
          <p:cNvPr id="7" name="Freeform 7"/>
          <p:cNvSpPr/>
          <p:nvPr/>
        </p:nvSpPr>
        <p:spPr>
          <a:xfrm>
            <a:off x="896601" y="235846"/>
            <a:ext cx="646738" cy="646738"/>
          </a:xfrm>
          <a:custGeom>
            <a:avLst/>
            <a:gdLst/>
            <a:ahLst/>
            <a:cxnLst/>
            <a:rect l="l" t="t" r="r" b="b"/>
            <a:pathLst>
              <a:path w="646738" h="646738">
                <a:moveTo>
                  <a:pt x="0" y="0"/>
                </a:moveTo>
                <a:lnTo>
                  <a:pt x="646738" y="0"/>
                </a:lnTo>
                <a:lnTo>
                  <a:pt x="646738" y="646738"/>
                </a:lnTo>
                <a:lnTo>
                  <a:pt x="0" y="646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6255621" y="406815"/>
            <a:ext cx="1174505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hfgg.de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5750" y="342045"/>
            <a:ext cx="644464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pc="-96">
                <a:solidFill>
                  <a:srgbClr val="5F0F9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abpflastern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6865" y="406815"/>
            <a:ext cx="2001913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00"/>
              </a:lnSpc>
            </a:pPr>
            <a:r>
              <a:rPr lang="en-US" sz="2000" b="1" u="sng" spc="40">
                <a:solidFill>
                  <a:srgbClr val="5F0F9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abpflastern.de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235" y="3189034"/>
            <a:ext cx="8569630" cy="3250630"/>
            <a:chOff x="0" y="0"/>
            <a:chExt cx="2279781" cy="8647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9781" cy="864766"/>
            </a:xfrm>
            <a:custGeom>
              <a:avLst/>
              <a:gdLst/>
              <a:ahLst/>
              <a:cxnLst/>
              <a:rect l="l" t="t" r="r" b="b"/>
              <a:pathLst>
                <a:path w="2279781" h="864766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823209"/>
                  </a:lnTo>
                  <a:cubicBezTo>
                    <a:pt x="2279781" y="834230"/>
                    <a:pt x="2275403" y="844801"/>
                    <a:pt x="2267609" y="852594"/>
                  </a:cubicBezTo>
                  <a:cubicBezTo>
                    <a:pt x="2259816" y="860388"/>
                    <a:pt x="2249245" y="864766"/>
                    <a:pt x="2238224" y="864766"/>
                  </a:cubicBezTo>
                  <a:lnTo>
                    <a:pt x="41557" y="864766"/>
                  </a:lnTo>
                  <a:cubicBezTo>
                    <a:pt x="30535" y="864766"/>
                    <a:pt x="19965" y="860388"/>
                    <a:pt x="12172" y="852594"/>
                  </a:cubicBezTo>
                  <a:cubicBezTo>
                    <a:pt x="4378" y="844801"/>
                    <a:pt x="0" y="834230"/>
                    <a:pt x="0" y="823209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79781" cy="902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6441" y="6510611"/>
            <a:ext cx="8569630" cy="3250630"/>
            <a:chOff x="0" y="0"/>
            <a:chExt cx="2279781" cy="8647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9781" cy="864766"/>
            </a:xfrm>
            <a:custGeom>
              <a:avLst/>
              <a:gdLst/>
              <a:ahLst/>
              <a:cxnLst/>
              <a:rect l="l" t="t" r="r" b="b"/>
              <a:pathLst>
                <a:path w="2279781" h="864766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823209"/>
                  </a:lnTo>
                  <a:cubicBezTo>
                    <a:pt x="2279781" y="834230"/>
                    <a:pt x="2275403" y="844801"/>
                    <a:pt x="2267609" y="852594"/>
                  </a:cubicBezTo>
                  <a:cubicBezTo>
                    <a:pt x="2259816" y="860388"/>
                    <a:pt x="2249245" y="864766"/>
                    <a:pt x="2238224" y="864766"/>
                  </a:cubicBezTo>
                  <a:lnTo>
                    <a:pt x="41557" y="864766"/>
                  </a:lnTo>
                  <a:cubicBezTo>
                    <a:pt x="30535" y="864766"/>
                    <a:pt x="19965" y="860388"/>
                    <a:pt x="12172" y="852594"/>
                  </a:cubicBezTo>
                  <a:cubicBezTo>
                    <a:pt x="4378" y="844801"/>
                    <a:pt x="0" y="834230"/>
                    <a:pt x="0" y="823209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79781" cy="902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03722" y="3189034"/>
            <a:ext cx="8569630" cy="3250630"/>
            <a:chOff x="0" y="0"/>
            <a:chExt cx="2279781" cy="8647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79781" cy="864766"/>
            </a:xfrm>
            <a:custGeom>
              <a:avLst/>
              <a:gdLst/>
              <a:ahLst/>
              <a:cxnLst/>
              <a:rect l="l" t="t" r="r" b="b"/>
              <a:pathLst>
                <a:path w="2279781" h="864766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823209"/>
                  </a:lnTo>
                  <a:cubicBezTo>
                    <a:pt x="2279781" y="834230"/>
                    <a:pt x="2275403" y="844801"/>
                    <a:pt x="2267609" y="852594"/>
                  </a:cubicBezTo>
                  <a:cubicBezTo>
                    <a:pt x="2259816" y="860388"/>
                    <a:pt x="2249245" y="864766"/>
                    <a:pt x="2238224" y="864766"/>
                  </a:cubicBezTo>
                  <a:lnTo>
                    <a:pt x="41557" y="864766"/>
                  </a:lnTo>
                  <a:cubicBezTo>
                    <a:pt x="30535" y="864766"/>
                    <a:pt x="19965" y="860388"/>
                    <a:pt x="12172" y="852594"/>
                  </a:cubicBezTo>
                  <a:cubicBezTo>
                    <a:pt x="4378" y="844801"/>
                    <a:pt x="0" y="834230"/>
                    <a:pt x="0" y="823209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279781" cy="902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91928" y="6510611"/>
            <a:ext cx="8569630" cy="3250630"/>
            <a:chOff x="0" y="0"/>
            <a:chExt cx="2279781" cy="8647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79781" cy="864766"/>
            </a:xfrm>
            <a:custGeom>
              <a:avLst/>
              <a:gdLst/>
              <a:ahLst/>
              <a:cxnLst/>
              <a:rect l="l" t="t" r="r" b="b"/>
              <a:pathLst>
                <a:path w="2279781" h="864766">
                  <a:moveTo>
                    <a:pt x="41557" y="0"/>
                  </a:moveTo>
                  <a:lnTo>
                    <a:pt x="2238224" y="0"/>
                  </a:lnTo>
                  <a:cubicBezTo>
                    <a:pt x="2249245" y="0"/>
                    <a:pt x="2259816" y="4378"/>
                    <a:pt x="2267609" y="12172"/>
                  </a:cubicBezTo>
                  <a:cubicBezTo>
                    <a:pt x="2275403" y="19965"/>
                    <a:pt x="2279781" y="30535"/>
                    <a:pt x="2279781" y="41557"/>
                  </a:cubicBezTo>
                  <a:lnTo>
                    <a:pt x="2279781" y="823209"/>
                  </a:lnTo>
                  <a:cubicBezTo>
                    <a:pt x="2279781" y="834230"/>
                    <a:pt x="2275403" y="844801"/>
                    <a:pt x="2267609" y="852594"/>
                  </a:cubicBezTo>
                  <a:cubicBezTo>
                    <a:pt x="2259816" y="860388"/>
                    <a:pt x="2249245" y="864766"/>
                    <a:pt x="2238224" y="864766"/>
                  </a:cubicBezTo>
                  <a:lnTo>
                    <a:pt x="41557" y="864766"/>
                  </a:lnTo>
                  <a:cubicBezTo>
                    <a:pt x="30535" y="864766"/>
                    <a:pt x="19965" y="860388"/>
                    <a:pt x="12172" y="852594"/>
                  </a:cubicBezTo>
                  <a:cubicBezTo>
                    <a:pt x="4378" y="844801"/>
                    <a:pt x="0" y="834230"/>
                    <a:pt x="0" y="823209"/>
                  </a:cubicBezTo>
                  <a:lnTo>
                    <a:pt x="0" y="41557"/>
                  </a:lnTo>
                  <a:cubicBezTo>
                    <a:pt x="0" y="30535"/>
                    <a:pt x="4378" y="19965"/>
                    <a:pt x="12172" y="12172"/>
                  </a:cubicBezTo>
                  <a:cubicBezTo>
                    <a:pt x="19965" y="4378"/>
                    <a:pt x="30535" y="0"/>
                    <a:pt x="41557" y="0"/>
                  </a:cubicBezTo>
                  <a:close/>
                </a:path>
              </a:pathLst>
            </a:custGeom>
            <a:solidFill>
              <a:srgbClr val="BCACF6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79781" cy="902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3741484"/>
            <a:ext cx="468910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Text hier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63268" y="3741484"/>
            <a:ext cx="468910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Text hier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068314"/>
            <a:ext cx="468910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Text hier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63268" y="7068314"/>
            <a:ext cx="468910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3030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Text hier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915</Words>
  <Application>Microsoft Macintosh PowerPoint</Application>
  <PresentationFormat>Custom</PresentationFormat>
  <Paragraphs>252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Montserrat Ultra-Bold</vt:lpstr>
      <vt:lpstr>Arial</vt:lpstr>
      <vt:lpstr>Montserrat Semi-Bold</vt:lpstr>
      <vt:lpstr>Calibri</vt:lpstr>
      <vt:lpstr>Montserrat</vt:lpstr>
      <vt:lpstr>Montserrat Bold</vt:lpstr>
      <vt:lpstr>Montserrat Medium</vt:lpstr>
      <vt:lpstr>Montserrat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geteilter Link Mantel für Coaches: abpflastern-Präsentation</dc:title>
  <cp:lastModifiedBy>Ante Leutloff</cp:lastModifiedBy>
  <cp:revision>94</cp:revision>
  <dcterms:created xsi:type="dcterms:W3CDTF">2006-08-16T00:00:00Z</dcterms:created>
  <dcterms:modified xsi:type="dcterms:W3CDTF">2026-03-13T14:11:24Z</dcterms:modified>
  <dc:identifier>DAHCUdmDSIE</dc:identifier>
</cp:coreProperties>
</file>